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10"/>
  </p:notesMasterIdLst>
  <p:sldIdLst>
    <p:sldId id="256" r:id="rId2"/>
    <p:sldId id="257" r:id="rId3"/>
    <p:sldId id="259" r:id="rId4"/>
    <p:sldId id="262" r:id="rId5"/>
    <p:sldId id="260" r:id="rId6"/>
    <p:sldId id="261" r:id="rId7"/>
    <p:sldId id="263" r:id="rId8"/>
    <p:sldId id="258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arance Pirker" initials="GP" lastIdx="1" clrIdx="0">
    <p:extLst>
      <p:ext uri="{19B8F6BF-5375-455C-9EA6-DF929625EA0E}">
        <p15:presenceInfo xmlns:p15="http://schemas.microsoft.com/office/powerpoint/2012/main" userId="S::gapi7861@co-glane.education::b5784936-cb49-42a9-b887-e00ce94a0e7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" v="198" dt="2021-03-30T15:30:14.2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>
      <p:cViewPr varScale="1">
        <p:scale>
          <a:sx n="124" d="100"/>
          <a:sy n="124" d="100"/>
        </p:scale>
        <p:origin x="6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ivia Crausaz" userId="S::olcr8057@co-glane.education::d5495f80-6a99-495c-995c-a0978d72513b" providerId="AD" clId="Web-{35E75AD2-D3FA-E6F2-FC84-B0B6732EC66A}"/>
    <pc:docChg chg="modSld">
      <pc:chgData name="Olivia Crausaz" userId="S::olcr8057@co-glane.education::d5495f80-6a99-495c-995c-a0978d72513b" providerId="AD" clId="Web-{35E75AD2-D3FA-E6F2-FC84-B0B6732EC66A}" dt="2021-03-29T06:10:37.872" v="0" actId="14100"/>
      <pc:docMkLst>
        <pc:docMk/>
      </pc:docMkLst>
      <pc:sldChg chg="modSp">
        <pc:chgData name="Olivia Crausaz" userId="S::olcr8057@co-glane.education::d5495f80-6a99-495c-995c-a0978d72513b" providerId="AD" clId="Web-{35E75AD2-D3FA-E6F2-FC84-B0B6732EC66A}" dt="2021-03-29T06:10:37.872" v="0" actId="14100"/>
        <pc:sldMkLst>
          <pc:docMk/>
          <pc:sldMk cId="810550797" sldId="256"/>
        </pc:sldMkLst>
        <pc:spChg chg="mod">
          <ac:chgData name="Olivia Crausaz" userId="S::olcr8057@co-glane.education::d5495f80-6a99-495c-995c-a0978d72513b" providerId="AD" clId="Web-{35E75AD2-D3FA-E6F2-FC84-B0B6732EC66A}" dt="2021-03-29T06:10:37.872" v="0" actId="14100"/>
          <ac:spMkLst>
            <pc:docMk/>
            <pc:sldMk cId="810550797" sldId="256"/>
            <ac:spMk id="3" creationId="{D80B448F-CBC4-254D-B1B3-F02F2B7941D9}"/>
          </ac:spMkLst>
        </pc:spChg>
      </pc:sldChg>
    </pc:docChg>
  </pc:docChgLst>
  <pc:docChgLst>
    <pc:chgData name="Olivia Crausaz" userId="d5495f80-6a99-495c-995c-a0978d72513b" providerId="ADAL" clId="{0B96478C-9299-0D49-B043-0CD5ADA9FF69}"/>
    <pc:docChg chg="undo modSld sldOrd">
      <pc:chgData name="Olivia Crausaz" userId="d5495f80-6a99-495c-995c-a0978d72513b" providerId="ADAL" clId="{0B96478C-9299-0D49-B043-0CD5ADA9FF69}" dt="2021-03-24T09:41:13.387" v="10" actId="20577"/>
      <pc:docMkLst>
        <pc:docMk/>
      </pc:docMkLst>
      <pc:sldChg chg="delSp modSp">
        <pc:chgData name="Olivia Crausaz" userId="d5495f80-6a99-495c-995c-a0978d72513b" providerId="ADAL" clId="{0B96478C-9299-0D49-B043-0CD5ADA9FF69}" dt="2021-03-24T09:39:32.367" v="8" actId="20577"/>
        <pc:sldMkLst>
          <pc:docMk/>
          <pc:sldMk cId="4206285223" sldId="257"/>
        </pc:sldMkLst>
        <pc:picChg chg="del">
          <ac:chgData name="Olivia Crausaz" userId="d5495f80-6a99-495c-995c-a0978d72513b" providerId="ADAL" clId="{0B96478C-9299-0D49-B043-0CD5ADA9FF69}" dt="2021-03-24T09:39:32.367" v="8" actId="20577"/>
          <ac:picMkLst>
            <pc:docMk/>
            <pc:sldMk cId="4206285223" sldId="257"/>
            <ac:picMk id="7" creationId="{CB1DFFEA-7674-5147-9BBD-5D2B09DB3493}"/>
          </ac:picMkLst>
        </pc:picChg>
        <pc:picChg chg="mod">
          <ac:chgData name="Olivia Crausaz" userId="d5495f80-6a99-495c-995c-a0978d72513b" providerId="ADAL" clId="{0B96478C-9299-0D49-B043-0CD5ADA9FF69}" dt="2021-03-24T09:31:58.572" v="6" actId="1076"/>
          <ac:picMkLst>
            <pc:docMk/>
            <pc:sldMk cId="4206285223" sldId="257"/>
            <ac:picMk id="1026" creationId="{E320CF4F-73DE-4E28-B7AF-E8372FD916BF}"/>
          </ac:picMkLst>
        </pc:picChg>
      </pc:sldChg>
      <pc:sldChg chg="modSp ord">
        <pc:chgData name="Olivia Crausaz" userId="d5495f80-6a99-495c-995c-a0978d72513b" providerId="ADAL" clId="{0B96478C-9299-0D49-B043-0CD5ADA9FF69}" dt="2021-03-24T09:20:07.850" v="1" actId="1076"/>
        <pc:sldMkLst>
          <pc:docMk/>
          <pc:sldMk cId="1959845911" sldId="259"/>
        </pc:sldMkLst>
        <pc:spChg chg="mod">
          <ac:chgData name="Olivia Crausaz" userId="d5495f80-6a99-495c-995c-a0978d72513b" providerId="ADAL" clId="{0B96478C-9299-0D49-B043-0CD5ADA9FF69}" dt="2021-03-24T09:20:07.850" v="1" actId="1076"/>
          <ac:spMkLst>
            <pc:docMk/>
            <pc:sldMk cId="1959845911" sldId="259"/>
            <ac:spMk id="3" creationId="{60639491-B8CB-0944-A99B-721CA3A45496}"/>
          </ac:spMkLst>
        </pc:spChg>
      </pc:sldChg>
      <pc:sldChg chg="modSp">
        <pc:chgData name="Olivia Crausaz" userId="d5495f80-6a99-495c-995c-a0978d72513b" providerId="ADAL" clId="{0B96478C-9299-0D49-B043-0CD5ADA9FF69}" dt="2021-03-24T09:41:13.387" v="10" actId="20577"/>
        <pc:sldMkLst>
          <pc:docMk/>
          <pc:sldMk cId="3821788442" sldId="261"/>
        </pc:sldMkLst>
        <pc:spChg chg="mod">
          <ac:chgData name="Olivia Crausaz" userId="d5495f80-6a99-495c-995c-a0978d72513b" providerId="ADAL" clId="{0B96478C-9299-0D49-B043-0CD5ADA9FF69}" dt="2021-03-24T09:41:13.387" v="10" actId="20577"/>
          <ac:spMkLst>
            <pc:docMk/>
            <pc:sldMk cId="3821788442" sldId="261"/>
            <ac:spMk id="2" creationId="{9FA21CF5-C80B-6E4A-A443-FD15DBEB50DD}"/>
          </ac:spMkLst>
        </pc:spChg>
      </pc:sldChg>
      <pc:sldChg chg="ord">
        <pc:chgData name="Olivia Crausaz" userId="d5495f80-6a99-495c-995c-a0978d72513b" providerId="ADAL" clId="{0B96478C-9299-0D49-B043-0CD5ADA9FF69}" dt="2021-03-24T09:32:23.528" v="7" actId="20577"/>
        <pc:sldMkLst>
          <pc:docMk/>
          <pc:sldMk cId="1175445414" sldId="262"/>
        </pc:sldMkLst>
      </pc:sldChg>
    </pc:docChg>
  </pc:docChgLst>
  <pc:docChgLst>
    <pc:chgData name="Garance Pirker" userId="b5784936-cb49-42a9-b887-e00ce94a0e79" providerId="ADAL" clId="{12FBDFE0-1121-874B-B791-421393C9C626}"/>
    <pc:docChg chg="undo redo custSel mod modSld modShowInfo">
      <pc:chgData name="Garance Pirker" userId="b5784936-cb49-42a9-b887-e00ce94a0e79" providerId="ADAL" clId="{12FBDFE0-1121-874B-B791-421393C9C626}" dt="2021-03-30T15:30:14.233" v="1023" actId="20577"/>
      <pc:docMkLst>
        <pc:docMk/>
      </pc:docMkLst>
      <pc:sldChg chg="addSp delSp modSp mod setBg setClrOvrMap addCm delCm modNotesTx">
        <pc:chgData name="Garance Pirker" userId="b5784936-cb49-42a9-b887-e00ce94a0e79" providerId="ADAL" clId="{12FBDFE0-1121-874B-B791-421393C9C626}" dt="2021-03-30T15:21:47.522" v="897" actId="20577"/>
        <pc:sldMkLst>
          <pc:docMk/>
          <pc:sldMk cId="810550797" sldId="256"/>
        </pc:sldMkLst>
        <pc:spChg chg="mod">
          <ac:chgData name="Garance Pirker" userId="b5784936-cb49-42a9-b887-e00ce94a0e79" providerId="ADAL" clId="{12FBDFE0-1121-874B-B791-421393C9C626}" dt="2021-03-22T18:28:50.598" v="386" actId="26606"/>
          <ac:spMkLst>
            <pc:docMk/>
            <pc:sldMk cId="810550797" sldId="256"/>
            <ac:spMk id="2" creationId="{60EDAE37-A6D0-DB43-9D66-C0A42530861B}"/>
          </ac:spMkLst>
        </pc:spChg>
        <pc:spChg chg="mod">
          <ac:chgData name="Garance Pirker" userId="b5784936-cb49-42a9-b887-e00ce94a0e79" providerId="ADAL" clId="{12FBDFE0-1121-874B-B791-421393C9C626}" dt="2021-03-22T18:28:50.598" v="386" actId="26606"/>
          <ac:spMkLst>
            <pc:docMk/>
            <pc:sldMk cId="810550797" sldId="256"/>
            <ac:spMk id="3" creationId="{D80B448F-CBC4-254D-B1B3-F02F2B7941D9}"/>
          </ac:spMkLst>
        </pc:spChg>
        <pc:spChg chg="add del mod">
          <ac:chgData name="Garance Pirker" userId="b5784936-cb49-42a9-b887-e00ce94a0e79" providerId="ADAL" clId="{12FBDFE0-1121-874B-B791-421393C9C626}" dt="2021-03-28T16:43:23.856" v="778" actId="478"/>
          <ac:spMkLst>
            <pc:docMk/>
            <pc:sldMk cId="810550797" sldId="256"/>
            <ac:spMk id="5" creationId="{6ACE6382-411E-4ADA-A7E9-552DC79CB5F2}"/>
          </ac:spMkLst>
        </pc:spChg>
        <pc:spChg chg="add del">
          <ac:chgData name="Garance Pirker" userId="b5784936-cb49-42a9-b887-e00ce94a0e79" providerId="ADAL" clId="{12FBDFE0-1121-874B-B791-421393C9C626}" dt="2021-03-22T18:28:23.142" v="375" actId="26606"/>
          <ac:spMkLst>
            <pc:docMk/>
            <pc:sldMk cId="810550797" sldId="256"/>
            <ac:spMk id="9" creationId="{3F47E20B-1205-4238-A82B-90EF577F32D8}"/>
          </ac:spMkLst>
        </pc:spChg>
        <pc:spChg chg="add del">
          <ac:chgData name="Garance Pirker" userId="b5784936-cb49-42a9-b887-e00ce94a0e79" providerId="ADAL" clId="{12FBDFE0-1121-874B-B791-421393C9C626}" dt="2021-03-22T18:28:23.142" v="375" actId="26606"/>
          <ac:spMkLst>
            <pc:docMk/>
            <pc:sldMk cId="810550797" sldId="256"/>
            <ac:spMk id="11" creationId="{D13567AC-EB9A-47A9-B6EC-B5BDB73B113C}"/>
          </ac:spMkLst>
        </pc:spChg>
        <pc:spChg chg="add del">
          <ac:chgData name="Garance Pirker" userId="b5784936-cb49-42a9-b887-e00ce94a0e79" providerId="ADAL" clId="{12FBDFE0-1121-874B-B791-421393C9C626}" dt="2021-03-22T18:28:32.918" v="377" actId="26606"/>
          <ac:spMkLst>
            <pc:docMk/>
            <pc:sldMk cId="810550797" sldId="256"/>
            <ac:spMk id="13" creationId="{733DEE68-6B15-49E1-8C6F-EE553B0597A0}"/>
          </ac:spMkLst>
        </pc:spChg>
        <pc:spChg chg="add del">
          <ac:chgData name="Garance Pirker" userId="b5784936-cb49-42a9-b887-e00ce94a0e79" providerId="ADAL" clId="{12FBDFE0-1121-874B-B791-421393C9C626}" dt="2021-03-22T18:28:32.918" v="377" actId="26606"/>
          <ac:spMkLst>
            <pc:docMk/>
            <pc:sldMk cId="810550797" sldId="256"/>
            <ac:spMk id="14" creationId="{EC3F07C8-CCA3-4D2E-A900-8396148C16E0}"/>
          </ac:spMkLst>
        </pc:spChg>
        <pc:spChg chg="add del">
          <ac:chgData name="Garance Pirker" userId="b5784936-cb49-42a9-b887-e00ce94a0e79" providerId="ADAL" clId="{12FBDFE0-1121-874B-B791-421393C9C626}" dt="2021-03-22T18:28:35.989" v="379" actId="26606"/>
          <ac:spMkLst>
            <pc:docMk/>
            <pc:sldMk cId="810550797" sldId="256"/>
            <ac:spMk id="16" creationId="{3F47E20B-1205-4238-A82B-90EF577F32D8}"/>
          </ac:spMkLst>
        </pc:spChg>
        <pc:spChg chg="add del">
          <ac:chgData name="Garance Pirker" userId="b5784936-cb49-42a9-b887-e00ce94a0e79" providerId="ADAL" clId="{12FBDFE0-1121-874B-B791-421393C9C626}" dt="2021-03-22T18:28:35.989" v="379" actId="26606"/>
          <ac:spMkLst>
            <pc:docMk/>
            <pc:sldMk cId="810550797" sldId="256"/>
            <ac:spMk id="17" creationId="{D13567AC-EB9A-47A9-B6EC-B5BDB73B113C}"/>
          </ac:spMkLst>
        </pc:spChg>
        <pc:spChg chg="add del">
          <ac:chgData name="Garance Pirker" userId="b5784936-cb49-42a9-b887-e00ce94a0e79" providerId="ADAL" clId="{12FBDFE0-1121-874B-B791-421393C9C626}" dt="2021-03-22T18:28:43.058" v="381" actId="26606"/>
          <ac:spMkLst>
            <pc:docMk/>
            <pc:sldMk cId="810550797" sldId="256"/>
            <ac:spMk id="19" creationId="{6D118E90-A8D1-41A8-B29B-06A3554D99BE}"/>
          </ac:spMkLst>
        </pc:spChg>
        <pc:spChg chg="add del">
          <ac:chgData name="Garance Pirker" userId="b5784936-cb49-42a9-b887-e00ce94a0e79" providerId="ADAL" clId="{12FBDFE0-1121-874B-B791-421393C9C626}" dt="2021-03-22T18:28:43.058" v="381" actId="26606"/>
          <ac:spMkLst>
            <pc:docMk/>
            <pc:sldMk cId="810550797" sldId="256"/>
            <ac:spMk id="20" creationId="{23737A38-06E9-444D-9349-4EA8F3A8C070}"/>
          </ac:spMkLst>
        </pc:spChg>
        <pc:spChg chg="add del">
          <ac:chgData name="Garance Pirker" userId="b5784936-cb49-42a9-b887-e00ce94a0e79" providerId="ADAL" clId="{12FBDFE0-1121-874B-B791-421393C9C626}" dt="2021-03-22T18:28:43.058" v="381" actId="26606"/>
          <ac:spMkLst>
            <pc:docMk/>
            <pc:sldMk cId="810550797" sldId="256"/>
            <ac:spMk id="21" creationId="{219FCCB8-5A8A-43BA-B60E-759FC80FF1B0}"/>
          </ac:spMkLst>
        </pc:spChg>
        <pc:spChg chg="add del">
          <ac:chgData name="Garance Pirker" userId="b5784936-cb49-42a9-b887-e00ce94a0e79" providerId="ADAL" clId="{12FBDFE0-1121-874B-B791-421393C9C626}" dt="2021-03-22T18:28:46.117" v="383" actId="26606"/>
          <ac:spMkLst>
            <pc:docMk/>
            <pc:sldMk cId="810550797" sldId="256"/>
            <ac:spMk id="23" creationId="{790D5D38-C57D-49FF-AD49-74EE9CDA9ED9}"/>
          </ac:spMkLst>
        </pc:spChg>
        <pc:spChg chg="add del">
          <ac:chgData name="Garance Pirker" userId="b5784936-cb49-42a9-b887-e00ce94a0e79" providerId="ADAL" clId="{12FBDFE0-1121-874B-B791-421393C9C626}" dt="2021-03-22T18:28:46.117" v="383" actId="26606"/>
          <ac:spMkLst>
            <pc:docMk/>
            <pc:sldMk cId="810550797" sldId="256"/>
            <ac:spMk id="24" creationId="{927823CD-9652-4764-A45D-9C4DE664BC72}"/>
          </ac:spMkLst>
        </pc:spChg>
        <pc:spChg chg="add del">
          <ac:chgData name="Garance Pirker" userId="b5784936-cb49-42a9-b887-e00ce94a0e79" providerId="ADAL" clId="{12FBDFE0-1121-874B-B791-421393C9C626}" dt="2021-03-22T18:28:50.584" v="385" actId="26606"/>
          <ac:spMkLst>
            <pc:docMk/>
            <pc:sldMk cId="810550797" sldId="256"/>
            <ac:spMk id="26" creationId="{05788A38-5F0C-4592-A0DC-5B634F43287F}"/>
          </ac:spMkLst>
        </pc:spChg>
        <pc:spChg chg="add del">
          <ac:chgData name="Garance Pirker" userId="b5784936-cb49-42a9-b887-e00ce94a0e79" providerId="ADAL" clId="{12FBDFE0-1121-874B-B791-421393C9C626}" dt="2021-03-22T18:28:50.584" v="385" actId="26606"/>
          <ac:spMkLst>
            <pc:docMk/>
            <pc:sldMk cId="810550797" sldId="256"/>
            <ac:spMk id="27" creationId="{A2813193-D35D-42A9-A6CA-6D04EFAA7D6D}"/>
          </ac:spMkLst>
        </pc:spChg>
        <pc:spChg chg="add">
          <ac:chgData name="Garance Pirker" userId="b5784936-cb49-42a9-b887-e00ce94a0e79" providerId="ADAL" clId="{12FBDFE0-1121-874B-B791-421393C9C626}" dt="2021-03-22T18:28:50.598" v="386" actId="26606"/>
          <ac:spMkLst>
            <pc:docMk/>
            <pc:sldMk cId="810550797" sldId="256"/>
            <ac:spMk id="29" creationId="{322F38BC-D98D-4D85-8CF7-BA70EEDEDD2A}"/>
          </ac:spMkLst>
        </pc:spChg>
        <pc:spChg chg="add">
          <ac:chgData name="Garance Pirker" userId="b5784936-cb49-42a9-b887-e00ce94a0e79" providerId="ADAL" clId="{12FBDFE0-1121-874B-B791-421393C9C626}" dt="2021-03-22T18:28:50.598" v="386" actId="26606"/>
          <ac:spMkLst>
            <pc:docMk/>
            <pc:sldMk cId="810550797" sldId="256"/>
            <ac:spMk id="30" creationId="{B501A2F0-90BE-4D86-9A8A-4390413F74F8}"/>
          </ac:spMkLst>
        </pc:spChg>
        <pc:spChg chg="add">
          <ac:chgData name="Garance Pirker" userId="b5784936-cb49-42a9-b887-e00ce94a0e79" providerId="ADAL" clId="{12FBDFE0-1121-874B-B791-421393C9C626}" dt="2021-03-22T18:28:50.598" v="386" actId="26606"/>
          <ac:spMkLst>
            <pc:docMk/>
            <pc:sldMk cId="810550797" sldId="256"/>
            <ac:spMk id="31" creationId="{80F5EB4E-25CD-44CC-AF95-30C9253422EF}"/>
          </ac:spMkLst>
        </pc:spChg>
        <pc:picChg chg="mod">
          <ac:chgData name="Garance Pirker" userId="b5784936-cb49-42a9-b887-e00ce94a0e79" providerId="ADAL" clId="{12FBDFE0-1121-874B-B791-421393C9C626}" dt="2021-03-22T18:31:00.389" v="387" actId="27614"/>
          <ac:picMkLst>
            <pc:docMk/>
            <pc:sldMk cId="810550797" sldId="256"/>
            <ac:picMk id="4" creationId="{BABC5AE6-A37E-3345-90E7-9BE8854AB1BA}"/>
          </ac:picMkLst>
        </pc:picChg>
        <pc:picChg chg="add del mod">
          <ac:chgData name="Garance Pirker" userId="b5784936-cb49-42a9-b887-e00ce94a0e79" providerId="ADAL" clId="{12FBDFE0-1121-874B-B791-421393C9C626}" dt="2021-03-22T18:27:31.044" v="373" actId="478"/>
          <ac:picMkLst>
            <pc:docMk/>
            <pc:sldMk cId="810550797" sldId="256"/>
            <ac:picMk id="5" creationId="{D2C68429-1B79-6148-A2BE-59B6E7CB4108}"/>
          </ac:picMkLst>
        </pc:picChg>
      </pc:sldChg>
      <pc:sldChg chg="delSp modSp mod modAnim modNotesTx">
        <pc:chgData name="Garance Pirker" userId="b5784936-cb49-42a9-b887-e00ce94a0e79" providerId="ADAL" clId="{12FBDFE0-1121-874B-B791-421393C9C626}" dt="2021-03-28T16:43:31.758" v="781" actId="478"/>
        <pc:sldMkLst>
          <pc:docMk/>
          <pc:sldMk cId="4206285223" sldId="257"/>
        </pc:sldMkLst>
        <pc:spChg chg="mod">
          <ac:chgData name="Garance Pirker" userId="b5784936-cb49-42a9-b887-e00ce94a0e79" providerId="ADAL" clId="{12FBDFE0-1121-874B-B791-421393C9C626}" dt="2021-03-26T17:50:23.574" v="580" actId="255"/>
          <ac:spMkLst>
            <pc:docMk/>
            <pc:sldMk cId="4206285223" sldId="257"/>
            <ac:spMk id="2" creationId="{9B1A1E15-53BB-D344-AD16-F11E559F11E0}"/>
          </ac:spMkLst>
        </pc:spChg>
        <pc:spChg chg="del">
          <ac:chgData name="Garance Pirker" userId="b5784936-cb49-42a9-b887-e00ce94a0e79" providerId="ADAL" clId="{12FBDFE0-1121-874B-B791-421393C9C626}" dt="2021-03-28T16:43:31.758" v="781" actId="478"/>
          <ac:spMkLst>
            <pc:docMk/>
            <pc:sldMk cId="4206285223" sldId="257"/>
            <ac:spMk id="3" creationId="{9774A2C9-5324-4105-AE53-58D002736BDA}"/>
          </ac:spMkLst>
        </pc:spChg>
        <pc:spChg chg="mod">
          <ac:chgData name="Garance Pirker" userId="b5784936-cb49-42a9-b887-e00ce94a0e79" providerId="ADAL" clId="{12FBDFE0-1121-874B-B791-421393C9C626}" dt="2021-03-22T17:50:06.910" v="92" actId="20577"/>
          <ac:spMkLst>
            <pc:docMk/>
            <pc:sldMk cId="4206285223" sldId="257"/>
            <ac:spMk id="4" creationId="{712354A5-C502-F349-83ED-12753111BA9E}"/>
          </ac:spMkLst>
        </pc:spChg>
        <pc:spChg chg="del mod">
          <ac:chgData name="Garance Pirker" userId="b5784936-cb49-42a9-b887-e00ce94a0e79" providerId="ADAL" clId="{12FBDFE0-1121-874B-B791-421393C9C626}" dt="2021-03-28T16:43:29.125" v="780" actId="478"/>
          <ac:spMkLst>
            <pc:docMk/>
            <pc:sldMk cId="4206285223" sldId="257"/>
            <ac:spMk id="6" creationId="{6EC5F082-0C53-46A0-9291-C24264B7A832}"/>
          </ac:spMkLst>
        </pc:spChg>
      </pc:sldChg>
      <pc:sldChg chg="modSp mod">
        <pc:chgData name="Garance Pirker" userId="b5784936-cb49-42a9-b887-e00ce94a0e79" providerId="ADAL" clId="{12FBDFE0-1121-874B-B791-421393C9C626}" dt="2021-03-30T15:19:25.823" v="865" actId="20577"/>
        <pc:sldMkLst>
          <pc:docMk/>
          <pc:sldMk cId="4039070860" sldId="258"/>
        </pc:sldMkLst>
        <pc:spChg chg="mod">
          <ac:chgData name="Garance Pirker" userId="b5784936-cb49-42a9-b887-e00ce94a0e79" providerId="ADAL" clId="{12FBDFE0-1121-874B-B791-421393C9C626}" dt="2021-03-30T15:19:25.823" v="865" actId="20577"/>
          <ac:spMkLst>
            <pc:docMk/>
            <pc:sldMk cId="4039070860" sldId="258"/>
            <ac:spMk id="3" creationId="{70D7E0E4-CF5D-054F-8098-C7112AF00C33}"/>
          </ac:spMkLst>
        </pc:spChg>
      </pc:sldChg>
      <pc:sldChg chg="addSp delSp modSp mod modNotesTx">
        <pc:chgData name="Garance Pirker" userId="b5784936-cb49-42a9-b887-e00ce94a0e79" providerId="ADAL" clId="{12FBDFE0-1121-874B-B791-421393C9C626}" dt="2021-03-30T15:30:14.233" v="1023" actId="20577"/>
        <pc:sldMkLst>
          <pc:docMk/>
          <pc:sldMk cId="1959845911" sldId="259"/>
        </pc:sldMkLst>
        <pc:spChg chg="mod">
          <ac:chgData name="Garance Pirker" userId="b5784936-cb49-42a9-b887-e00ce94a0e79" providerId="ADAL" clId="{12FBDFE0-1121-874B-B791-421393C9C626}" dt="2021-03-27T11:24:54.800" v="712" actId="1076"/>
          <ac:spMkLst>
            <pc:docMk/>
            <pc:sldMk cId="1959845911" sldId="259"/>
            <ac:spMk id="3" creationId="{60639491-B8CB-0944-A99B-721CA3A45496}"/>
          </ac:spMkLst>
        </pc:spChg>
        <pc:spChg chg="del">
          <ac:chgData name="Garance Pirker" userId="b5784936-cb49-42a9-b887-e00ce94a0e79" providerId="ADAL" clId="{12FBDFE0-1121-874B-B791-421393C9C626}" dt="2021-03-28T16:45:12.334" v="828" actId="478"/>
          <ac:spMkLst>
            <pc:docMk/>
            <pc:sldMk cId="1959845911" sldId="259"/>
            <ac:spMk id="3" creationId="{764EC43E-EC11-4566-9FEF-4660C8DF5071}"/>
          </ac:spMkLst>
        </pc:spChg>
        <pc:spChg chg="mod">
          <ac:chgData name="Garance Pirker" userId="b5784936-cb49-42a9-b887-e00ce94a0e79" providerId="ADAL" clId="{12FBDFE0-1121-874B-B791-421393C9C626}" dt="2021-03-30T15:28:47.991" v="1021" actId="27636"/>
          <ac:spMkLst>
            <pc:docMk/>
            <pc:sldMk cId="1959845911" sldId="259"/>
            <ac:spMk id="4" creationId="{00F954C6-F0C1-7B43-8217-D98FE0D56ED6}"/>
          </ac:spMkLst>
        </pc:spChg>
        <pc:spChg chg="add mod">
          <ac:chgData name="Garance Pirker" userId="b5784936-cb49-42a9-b887-e00ce94a0e79" providerId="ADAL" clId="{12FBDFE0-1121-874B-B791-421393C9C626}" dt="2021-03-22T17:44:11.423" v="89" actId="20577"/>
          <ac:spMkLst>
            <pc:docMk/>
            <pc:sldMk cId="1959845911" sldId="259"/>
            <ac:spMk id="5" creationId="{1BB55841-C471-4145-B4C7-E22C1F0A6711}"/>
          </ac:spMkLst>
        </pc:spChg>
      </pc:sldChg>
      <pc:sldChg chg="addSp delSp modSp mod">
        <pc:chgData name="Garance Pirker" userId="b5784936-cb49-42a9-b887-e00ce94a0e79" providerId="ADAL" clId="{12FBDFE0-1121-874B-B791-421393C9C626}" dt="2021-03-26T17:45:11.885" v="578" actId="1076"/>
        <pc:sldMkLst>
          <pc:docMk/>
          <pc:sldMk cId="1228247494" sldId="260"/>
        </pc:sldMkLst>
        <pc:spChg chg="mod">
          <ac:chgData name="Garance Pirker" userId="b5784936-cb49-42a9-b887-e00ce94a0e79" providerId="ADAL" clId="{12FBDFE0-1121-874B-B791-421393C9C626}" dt="2021-03-22T18:21:17.830" v="368" actId="20577"/>
          <ac:spMkLst>
            <pc:docMk/>
            <pc:sldMk cId="1228247494" sldId="260"/>
            <ac:spMk id="2" creationId="{A0D9B98F-4FA5-824D-8EF0-4119103BFDBF}"/>
          </ac:spMkLst>
        </pc:spChg>
        <pc:spChg chg="del">
          <ac:chgData name="Garance Pirker" userId="b5784936-cb49-42a9-b887-e00ce94a0e79" providerId="ADAL" clId="{12FBDFE0-1121-874B-B791-421393C9C626}" dt="2021-03-22T18:09:10.174" v="204" actId="20577"/>
          <ac:spMkLst>
            <pc:docMk/>
            <pc:sldMk cId="1228247494" sldId="260"/>
            <ac:spMk id="3" creationId="{23EB9CEF-55C1-BC44-B3E1-4CACE2FAEEA0}"/>
          </ac:spMkLst>
        </pc:spChg>
        <pc:spChg chg="mod">
          <ac:chgData name="Garance Pirker" userId="b5784936-cb49-42a9-b887-e00ce94a0e79" providerId="ADAL" clId="{12FBDFE0-1121-874B-B791-421393C9C626}" dt="2021-03-26T17:44:55.342" v="575" actId="1076"/>
          <ac:spMkLst>
            <pc:docMk/>
            <pc:sldMk cId="1228247494" sldId="260"/>
            <ac:spMk id="3" creationId="{D93B5AFB-21FD-844C-A3B0-11236C579879}"/>
          </ac:spMkLst>
        </pc:spChg>
        <pc:spChg chg="mod">
          <ac:chgData name="Garance Pirker" userId="b5784936-cb49-42a9-b887-e00ce94a0e79" providerId="ADAL" clId="{12FBDFE0-1121-874B-B791-421393C9C626}" dt="2021-03-22T18:17:34.497" v="305" actId="123"/>
          <ac:spMkLst>
            <pc:docMk/>
            <pc:sldMk cId="1228247494" sldId="260"/>
            <ac:spMk id="4" creationId="{BD66B829-A805-A246-99AE-F7F8188E1644}"/>
          </ac:spMkLst>
        </pc:spChg>
        <pc:spChg chg="mod">
          <ac:chgData name="Garance Pirker" userId="b5784936-cb49-42a9-b887-e00ce94a0e79" providerId="ADAL" clId="{12FBDFE0-1121-874B-B791-421393C9C626}" dt="2021-03-26T17:45:03.791" v="576" actId="1076"/>
          <ac:spMkLst>
            <pc:docMk/>
            <pc:sldMk cId="1228247494" sldId="260"/>
            <ac:spMk id="12" creationId="{90D107E5-BBCE-3E42-982B-A1E57F76EBA9}"/>
          </ac:spMkLst>
        </pc:spChg>
        <pc:spChg chg="mod">
          <ac:chgData name="Garance Pirker" userId="b5784936-cb49-42a9-b887-e00ce94a0e79" providerId="ADAL" clId="{12FBDFE0-1121-874B-B791-421393C9C626}" dt="2021-03-26T17:44:49.635" v="574" actId="1076"/>
          <ac:spMkLst>
            <pc:docMk/>
            <pc:sldMk cId="1228247494" sldId="260"/>
            <ac:spMk id="14" creationId="{B9110022-D884-E545-8DA0-B7A3FE7A8B6F}"/>
          </ac:spMkLst>
        </pc:spChg>
        <pc:spChg chg="mod">
          <ac:chgData name="Garance Pirker" userId="b5784936-cb49-42a9-b887-e00ce94a0e79" providerId="ADAL" clId="{12FBDFE0-1121-874B-B791-421393C9C626}" dt="2021-03-26T17:45:11.885" v="578" actId="1076"/>
          <ac:spMkLst>
            <pc:docMk/>
            <pc:sldMk cId="1228247494" sldId="260"/>
            <ac:spMk id="17" creationId="{B04D8BFD-7EA4-0F46-976E-3A72BB9EBAF3}"/>
          </ac:spMkLst>
        </pc:spChg>
        <pc:picChg chg="add mod">
          <ac:chgData name="Garance Pirker" userId="b5784936-cb49-42a9-b887-e00ce94a0e79" providerId="ADAL" clId="{12FBDFE0-1121-874B-B791-421393C9C626}" dt="2021-03-22T18:16:01.329" v="282" actId="1076"/>
          <ac:picMkLst>
            <pc:docMk/>
            <pc:sldMk cId="1228247494" sldId="260"/>
            <ac:picMk id="5" creationId="{5AD0BB38-CBAF-D242-BCB3-AA89C1DC357A}"/>
          </ac:picMkLst>
        </pc:picChg>
        <pc:picChg chg="add mod">
          <ac:chgData name="Garance Pirker" userId="b5784936-cb49-42a9-b887-e00ce94a0e79" providerId="ADAL" clId="{12FBDFE0-1121-874B-B791-421393C9C626}" dt="2021-03-22T18:15:59.344" v="281" actId="1076"/>
          <ac:picMkLst>
            <pc:docMk/>
            <pc:sldMk cId="1228247494" sldId="260"/>
            <ac:picMk id="6" creationId="{32C6E7A1-6227-C745-A529-20E57E24E679}"/>
          </ac:picMkLst>
        </pc:picChg>
        <pc:picChg chg="add mod">
          <ac:chgData name="Garance Pirker" userId="b5784936-cb49-42a9-b887-e00ce94a0e79" providerId="ADAL" clId="{12FBDFE0-1121-874B-B791-421393C9C626}" dt="2021-03-22T18:15:55.337" v="279" actId="1076"/>
          <ac:picMkLst>
            <pc:docMk/>
            <pc:sldMk cId="1228247494" sldId="260"/>
            <ac:picMk id="7" creationId="{9FA119C6-F724-0947-AD67-29379A3A9D00}"/>
          </ac:picMkLst>
        </pc:picChg>
        <pc:picChg chg="add del mod">
          <ac:chgData name="Garance Pirker" userId="b5784936-cb49-42a9-b887-e00ce94a0e79" providerId="ADAL" clId="{12FBDFE0-1121-874B-B791-421393C9C626}" dt="2021-03-22T18:10:48.799" v="225" actId="478"/>
          <ac:picMkLst>
            <pc:docMk/>
            <pc:sldMk cId="1228247494" sldId="260"/>
            <ac:picMk id="8" creationId="{A535ACC5-3B20-6A49-9137-628E375BC26B}"/>
          </ac:picMkLst>
        </pc:picChg>
        <pc:picChg chg="add mod">
          <ac:chgData name="Garance Pirker" userId="b5784936-cb49-42a9-b887-e00ce94a0e79" providerId="ADAL" clId="{12FBDFE0-1121-874B-B791-421393C9C626}" dt="2021-03-22T18:16:25.481" v="285" actId="1076"/>
          <ac:picMkLst>
            <pc:docMk/>
            <pc:sldMk cId="1228247494" sldId="260"/>
            <ac:picMk id="9" creationId="{202145BC-7C3E-434B-A963-DA449F94E28C}"/>
          </ac:picMkLst>
        </pc:picChg>
        <pc:picChg chg="add mod">
          <ac:chgData name="Garance Pirker" userId="b5784936-cb49-42a9-b887-e00ce94a0e79" providerId="ADAL" clId="{12FBDFE0-1121-874B-B791-421393C9C626}" dt="2021-03-22T18:16:29.231" v="287" actId="1076"/>
          <ac:picMkLst>
            <pc:docMk/>
            <pc:sldMk cId="1228247494" sldId="260"/>
            <ac:picMk id="10" creationId="{CCDCBE27-FB6E-DE43-96D7-253DD155E6CA}"/>
          </ac:picMkLst>
        </pc:picChg>
        <pc:picChg chg="add mod">
          <ac:chgData name="Garance Pirker" userId="b5784936-cb49-42a9-b887-e00ce94a0e79" providerId="ADAL" clId="{12FBDFE0-1121-874B-B791-421393C9C626}" dt="2021-03-22T18:16:22.299" v="284" actId="1076"/>
          <ac:picMkLst>
            <pc:docMk/>
            <pc:sldMk cId="1228247494" sldId="260"/>
            <ac:picMk id="11" creationId="{A14185BB-2BC0-6C4A-A0AD-B2B62CE6E6D2}"/>
          </ac:picMkLst>
        </pc:picChg>
      </pc:sldChg>
      <pc:sldChg chg="addSp delSp modSp mod">
        <pc:chgData name="Garance Pirker" userId="b5784936-cb49-42a9-b887-e00ce94a0e79" providerId="ADAL" clId="{12FBDFE0-1121-874B-B791-421393C9C626}" dt="2021-03-27T11:17:49.914" v="697" actId="1076"/>
        <pc:sldMkLst>
          <pc:docMk/>
          <pc:sldMk cId="3821788442" sldId="261"/>
        </pc:sldMkLst>
        <pc:spChg chg="mod">
          <ac:chgData name="Garance Pirker" userId="b5784936-cb49-42a9-b887-e00ce94a0e79" providerId="ADAL" clId="{12FBDFE0-1121-874B-B791-421393C9C626}" dt="2021-03-27T11:11:35.881" v="604" actId="1076"/>
          <ac:spMkLst>
            <pc:docMk/>
            <pc:sldMk cId="3821788442" sldId="261"/>
            <ac:spMk id="2" creationId="{9FA21CF5-C80B-6E4A-A443-FD15DBEB50DD}"/>
          </ac:spMkLst>
        </pc:spChg>
        <pc:spChg chg="mod">
          <ac:chgData name="Garance Pirker" userId="b5784936-cb49-42a9-b887-e00ce94a0e79" providerId="ADAL" clId="{12FBDFE0-1121-874B-B791-421393C9C626}" dt="2021-03-27T11:11:40.163" v="605" actId="1076"/>
          <ac:spMkLst>
            <pc:docMk/>
            <pc:sldMk cId="3821788442" sldId="261"/>
            <ac:spMk id="4" creationId="{64E80B30-7802-7B45-A6A3-BC2F2D03A918}"/>
          </ac:spMkLst>
        </pc:spChg>
        <pc:spChg chg="add mod">
          <ac:chgData name="Garance Pirker" userId="b5784936-cb49-42a9-b887-e00ce94a0e79" providerId="ADAL" clId="{12FBDFE0-1121-874B-B791-421393C9C626}" dt="2021-03-22T17:44:17.815" v="90" actId="20577"/>
          <ac:spMkLst>
            <pc:docMk/>
            <pc:sldMk cId="3821788442" sldId="261"/>
            <ac:spMk id="5" creationId="{481C8327-24CD-554A-AB13-28D34AF5347A}"/>
          </ac:spMkLst>
        </pc:spChg>
        <pc:spChg chg="mod">
          <ac:chgData name="Garance Pirker" userId="b5784936-cb49-42a9-b887-e00ce94a0e79" providerId="ADAL" clId="{12FBDFE0-1121-874B-B791-421393C9C626}" dt="2021-03-27T11:12:09.893" v="613" actId="1076"/>
          <ac:spMkLst>
            <pc:docMk/>
            <pc:sldMk cId="3821788442" sldId="261"/>
            <ac:spMk id="6" creationId="{11CE9C1C-EF74-4BBD-BEC0-D5D1AE4E9514}"/>
          </ac:spMkLst>
        </pc:spChg>
        <pc:spChg chg="del mod">
          <ac:chgData name="Garance Pirker" userId="b5784936-cb49-42a9-b887-e00ce94a0e79" providerId="ADAL" clId="{12FBDFE0-1121-874B-B791-421393C9C626}" dt="2021-03-27T11:14:42.863" v="677" actId="478"/>
          <ac:spMkLst>
            <pc:docMk/>
            <pc:sldMk cId="3821788442" sldId="261"/>
            <ac:spMk id="7" creationId="{F667C86E-0D17-4009-98C1-A47866D46AF5}"/>
          </ac:spMkLst>
        </pc:spChg>
        <pc:spChg chg="mod">
          <ac:chgData name="Garance Pirker" userId="b5784936-cb49-42a9-b887-e00ce94a0e79" providerId="ADAL" clId="{12FBDFE0-1121-874B-B791-421393C9C626}" dt="2021-03-27T11:12:20.401" v="615" actId="1076"/>
          <ac:spMkLst>
            <pc:docMk/>
            <pc:sldMk cId="3821788442" sldId="261"/>
            <ac:spMk id="8" creationId="{E187CE5A-1E1F-4484-9893-F7FF1F4C7842}"/>
          </ac:spMkLst>
        </pc:spChg>
        <pc:spChg chg="add mod">
          <ac:chgData name="Garance Pirker" userId="b5784936-cb49-42a9-b887-e00ce94a0e79" providerId="ADAL" clId="{12FBDFE0-1121-874B-B791-421393C9C626}" dt="2021-03-27T11:11:31.748" v="603" actId="14100"/>
          <ac:spMkLst>
            <pc:docMk/>
            <pc:sldMk cId="3821788442" sldId="261"/>
            <ac:spMk id="9" creationId="{1A6AAC9C-BD5F-AC41-81F2-009DF3FD0A02}"/>
          </ac:spMkLst>
        </pc:spChg>
        <pc:spChg chg="add mod">
          <ac:chgData name="Garance Pirker" userId="b5784936-cb49-42a9-b887-e00ce94a0e79" providerId="ADAL" clId="{12FBDFE0-1121-874B-B791-421393C9C626}" dt="2021-03-27T11:17:49.914" v="697" actId="1076"/>
          <ac:spMkLst>
            <pc:docMk/>
            <pc:sldMk cId="3821788442" sldId="261"/>
            <ac:spMk id="10" creationId="{FA92E01B-3FDA-7C45-A7D3-162D53B4FC28}"/>
          </ac:spMkLst>
        </pc:spChg>
        <pc:spChg chg="add mod">
          <ac:chgData name="Garance Pirker" userId="b5784936-cb49-42a9-b887-e00ce94a0e79" providerId="ADAL" clId="{12FBDFE0-1121-874B-B791-421393C9C626}" dt="2021-03-27T11:14:54.167" v="679" actId="1076"/>
          <ac:spMkLst>
            <pc:docMk/>
            <pc:sldMk cId="3821788442" sldId="261"/>
            <ac:spMk id="11" creationId="{F8762E04-4E4F-7145-B7E5-C51296C6589C}"/>
          </ac:spMkLst>
        </pc:spChg>
        <pc:spChg chg="mod">
          <ac:chgData name="Garance Pirker" userId="b5784936-cb49-42a9-b887-e00ce94a0e79" providerId="ADAL" clId="{12FBDFE0-1121-874B-B791-421393C9C626}" dt="2021-03-27T11:12:32.139" v="617" actId="1076"/>
          <ac:spMkLst>
            <pc:docMk/>
            <pc:sldMk cId="3821788442" sldId="261"/>
            <ac:spMk id="12" creationId="{899901A4-59E7-4BD3-B462-25993C954F28}"/>
          </ac:spMkLst>
        </pc:spChg>
        <pc:spChg chg="add mod">
          <ac:chgData name="Garance Pirker" userId="b5784936-cb49-42a9-b887-e00ce94a0e79" providerId="ADAL" clId="{12FBDFE0-1121-874B-B791-421393C9C626}" dt="2021-03-27T11:15:00.412" v="681" actId="1076"/>
          <ac:spMkLst>
            <pc:docMk/>
            <pc:sldMk cId="3821788442" sldId="261"/>
            <ac:spMk id="13" creationId="{ADE8357A-51C8-7849-94BA-738324473F04}"/>
          </ac:spMkLst>
        </pc:spChg>
        <pc:spChg chg="add mod">
          <ac:chgData name="Garance Pirker" userId="b5784936-cb49-42a9-b887-e00ce94a0e79" providerId="ADAL" clId="{12FBDFE0-1121-874B-B791-421393C9C626}" dt="2021-03-27T11:15:59.356" v="695" actId="1076"/>
          <ac:spMkLst>
            <pc:docMk/>
            <pc:sldMk cId="3821788442" sldId="261"/>
            <ac:spMk id="14" creationId="{FBEB04A0-18B2-394B-86C8-05C786FD6E87}"/>
          </ac:spMkLst>
        </pc:spChg>
        <pc:spChg chg="add mod">
          <ac:chgData name="Garance Pirker" userId="b5784936-cb49-42a9-b887-e00ce94a0e79" providerId="ADAL" clId="{12FBDFE0-1121-874B-B791-421393C9C626}" dt="2021-03-27T11:15:41.567" v="692" actId="14100"/>
          <ac:spMkLst>
            <pc:docMk/>
            <pc:sldMk cId="3821788442" sldId="261"/>
            <ac:spMk id="15" creationId="{499B14E7-E956-A742-931D-A4CC167B3A35}"/>
          </ac:spMkLst>
        </pc:spChg>
        <pc:picChg chg="mod">
          <ac:chgData name="Garance Pirker" userId="b5784936-cb49-42a9-b887-e00ce94a0e79" providerId="ADAL" clId="{12FBDFE0-1121-874B-B791-421393C9C626}" dt="2021-03-27T11:12:05.349" v="612" actId="1076"/>
          <ac:picMkLst>
            <pc:docMk/>
            <pc:sldMk cId="3821788442" sldId="261"/>
            <ac:picMk id="1030" creationId="{FEC15C62-78CD-42E0-9B84-5C113BED3920}"/>
          </ac:picMkLst>
        </pc:picChg>
      </pc:sldChg>
      <pc:sldChg chg="delSp modSp mod">
        <pc:chgData name="Garance Pirker" userId="b5784936-cb49-42a9-b887-e00ce94a0e79" providerId="ADAL" clId="{12FBDFE0-1121-874B-B791-421393C9C626}" dt="2021-03-28T16:44:53.914" v="827" actId="14100"/>
        <pc:sldMkLst>
          <pc:docMk/>
          <pc:sldMk cId="1175445414" sldId="262"/>
        </pc:sldMkLst>
        <pc:spChg chg="mod">
          <ac:chgData name="Garance Pirker" userId="b5784936-cb49-42a9-b887-e00ce94a0e79" providerId="ADAL" clId="{12FBDFE0-1121-874B-B791-421393C9C626}" dt="2021-03-20T18:04:43.047" v="6" actId="1076"/>
          <ac:spMkLst>
            <pc:docMk/>
            <pc:sldMk cId="1175445414" sldId="262"/>
            <ac:spMk id="2" creationId="{1075CA00-081A-4A40-BC27-38DCD1551D10}"/>
          </ac:spMkLst>
        </pc:spChg>
        <pc:spChg chg="del mod">
          <ac:chgData name="Garance Pirker" userId="b5784936-cb49-42a9-b887-e00ce94a0e79" providerId="ADAL" clId="{12FBDFE0-1121-874B-B791-421393C9C626}" dt="2021-03-28T16:44:21.319" v="821" actId="478"/>
          <ac:spMkLst>
            <pc:docMk/>
            <pc:sldMk cId="1175445414" sldId="262"/>
            <ac:spMk id="3" creationId="{4474E598-7368-4DCD-9B38-89C9BDE4258B}"/>
          </ac:spMkLst>
        </pc:spChg>
        <pc:cxnChg chg="mod">
          <ac:chgData name="Garance Pirker" userId="b5784936-cb49-42a9-b887-e00ce94a0e79" providerId="ADAL" clId="{12FBDFE0-1121-874B-B791-421393C9C626}" dt="2021-03-28T16:44:53.914" v="827" actId="14100"/>
          <ac:cxnSpMkLst>
            <pc:docMk/>
            <pc:sldMk cId="1175445414" sldId="262"/>
            <ac:cxnSpMk id="6" creationId="{877D66C4-14E8-4A20-B4B6-DA28A763C94A}"/>
          </ac:cxnSpMkLst>
        </pc:cxnChg>
        <pc:cxnChg chg="mod">
          <ac:chgData name="Garance Pirker" userId="b5784936-cb49-42a9-b887-e00ce94a0e79" providerId="ADAL" clId="{12FBDFE0-1121-874B-B791-421393C9C626}" dt="2021-03-28T16:44:45.720" v="825" actId="14100"/>
          <ac:cxnSpMkLst>
            <pc:docMk/>
            <pc:sldMk cId="1175445414" sldId="262"/>
            <ac:cxnSpMk id="8" creationId="{9632306F-0BB6-49A4-BC52-ECCE9444C93B}"/>
          </ac:cxnSpMkLst>
        </pc:cxnChg>
      </pc:sldChg>
      <pc:sldChg chg="addSp delSp modSp mod">
        <pc:chgData name="Garance Pirker" userId="b5784936-cb49-42a9-b887-e00ce94a0e79" providerId="ADAL" clId="{12FBDFE0-1121-874B-B791-421393C9C626}" dt="2021-03-27T11:21:31.956" v="710" actId="20577"/>
        <pc:sldMkLst>
          <pc:docMk/>
          <pc:sldMk cId="2916116624" sldId="263"/>
        </pc:sldMkLst>
        <pc:spChg chg="mod">
          <ac:chgData name="Garance Pirker" userId="b5784936-cb49-42a9-b887-e00ce94a0e79" providerId="ADAL" clId="{12FBDFE0-1121-874B-B791-421393C9C626}" dt="2021-03-20T18:13:23.363" v="55" actId="14100"/>
          <ac:spMkLst>
            <pc:docMk/>
            <pc:sldMk cId="2916116624" sldId="263"/>
            <ac:spMk id="2" creationId="{2C39C152-67C8-0442-9B86-7AA9308DE35A}"/>
          </ac:spMkLst>
        </pc:spChg>
        <pc:spChg chg="mod">
          <ac:chgData name="Garance Pirker" userId="b5784936-cb49-42a9-b887-e00ce94a0e79" providerId="ADAL" clId="{12FBDFE0-1121-874B-B791-421393C9C626}" dt="2021-03-27T11:21:31.956" v="710" actId="20577"/>
          <ac:spMkLst>
            <pc:docMk/>
            <pc:sldMk cId="2916116624" sldId="263"/>
            <ac:spMk id="4" creationId="{D0141946-72B2-014D-B6E5-65AEB5ABCB64}"/>
          </ac:spMkLst>
        </pc:spChg>
        <pc:spChg chg="add del mod">
          <ac:chgData name="Garance Pirker" userId="b5784936-cb49-42a9-b887-e00ce94a0e79" providerId="ADAL" clId="{12FBDFE0-1121-874B-B791-421393C9C626}" dt="2021-03-20T18:05:00.495" v="10" actId="478"/>
          <ac:spMkLst>
            <pc:docMk/>
            <pc:sldMk cId="2916116624" sldId="263"/>
            <ac:spMk id="5" creationId="{3DBA813B-1591-A341-8826-DF0A783FDE0E}"/>
          </ac:spMkLst>
        </pc:spChg>
        <pc:spChg chg="add mod">
          <ac:chgData name="Garance Pirker" userId="b5784936-cb49-42a9-b887-e00ce94a0e79" providerId="ADAL" clId="{12FBDFE0-1121-874B-B791-421393C9C626}" dt="2021-03-22T17:44:05.704" v="88" actId="20577"/>
          <ac:spMkLst>
            <pc:docMk/>
            <pc:sldMk cId="2916116624" sldId="263"/>
            <ac:spMk id="5" creationId="{A251B4CC-EB69-5B42-815F-67FFD9161279}"/>
          </ac:spMkLst>
        </pc:spChg>
      </pc:sldChg>
    </pc:docChg>
  </pc:docChgLst>
  <pc:docChgLst>
    <pc:chgData name="Garance Pirker" userId="b5784936-cb49-42a9-b887-e00ce94a0e79" providerId="ADAL" clId="{085F5737-2BAF-BC4C-899D-A1461BF9ED36}"/>
    <pc:docChg chg="undo custSel modSld">
      <pc:chgData name="Garance Pirker" userId="b5784936-cb49-42a9-b887-e00ce94a0e79" providerId="ADAL" clId="{085F5737-2BAF-BC4C-899D-A1461BF9ED36}" dt="2021-03-31T07:37:09.109" v="176" actId="1076"/>
      <pc:docMkLst>
        <pc:docMk/>
      </pc:docMkLst>
      <pc:sldChg chg="modSp">
        <pc:chgData name="Garance Pirker" userId="b5784936-cb49-42a9-b887-e00ce94a0e79" providerId="ADAL" clId="{085F5737-2BAF-BC4C-899D-A1461BF9ED36}" dt="2021-03-31T07:34:40.567" v="160" actId="20577"/>
        <pc:sldMkLst>
          <pc:docMk/>
          <pc:sldMk cId="810550797" sldId="256"/>
        </pc:sldMkLst>
        <pc:spChg chg="mod">
          <ac:chgData name="Garance Pirker" userId="b5784936-cb49-42a9-b887-e00ce94a0e79" providerId="ADAL" clId="{085F5737-2BAF-BC4C-899D-A1461BF9ED36}" dt="2021-03-31T07:34:40.567" v="160" actId="20577"/>
          <ac:spMkLst>
            <pc:docMk/>
            <pc:sldMk cId="810550797" sldId="256"/>
            <ac:spMk id="2" creationId="{60EDAE37-A6D0-DB43-9D66-C0A42530861B}"/>
          </ac:spMkLst>
        </pc:spChg>
      </pc:sldChg>
      <pc:sldChg chg="modSp">
        <pc:chgData name="Garance Pirker" userId="b5784936-cb49-42a9-b887-e00ce94a0e79" providerId="ADAL" clId="{085F5737-2BAF-BC4C-899D-A1461BF9ED36}" dt="2021-03-31T07:09:19.143" v="4" actId="1076"/>
        <pc:sldMkLst>
          <pc:docMk/>
          <pc:sldMk cId="4206285223" sldId="257"/>
        </pc:sldMkLst>
        <pc:picChg chg="mod">
          <ac:chgData name="Garance Pirker" userId="b5784936-cb49-42a9-b887-e00ce94a0e79" providerId="ADAL" clId="{085F5737-2BAF-BC4C-899D-A1461BF9ED36}" dt="2021-03-31T07:09:19.143" v="4" actId="1076"/>
          <ac:picMkLst>
            <pc:docMk/>
            <pc:sldMk cId="4206285223" sldId="257"/>
            <ac:picMk id="1026" creationId="{E320CF4F-73DE-4E28-B7AF-E8372FD916BF}"/>
          </ac:picMkLst>
        </pc:picChg>
      </pc:sldChg>
      <pc:sldChg chg="modSp">
        <pc:chgData name="Garance Pirker" userId="b5784936-cb49-42a9-b887-e00ce94a0e79" providerId="ADAL" clId="{085F5737-2BAF-BC4C-899D-A1461BF9ED36}" dt="2021-03-31T07:34:53.598" v="162" actId="20577"/>
        <pc:sldMkLst>
          <pc:docMk/>
          <pc:sldMk cId="1959845911" sldId="259"/>
        </pc:sldMkLst>
        <pc:spChg chg="mod">
          <ac:chgData name="Garance Pirker" userId="b5784936-cb49-42a9-b887-e00ce94a0e79" providerId="ADAL" clId="{085F5737-2BAF-BC4C-899D-A1461BF9ED36}" dt="2021-03-31T07:34:53.598" v="162" actId="20577"/>
          <ac:spMkLst>
            <pc:docMk/>
            <pc:sldMk cId="1959845911" sldId="259"/>
            <ac:spMk id="4" creationId="{00F954C6-F0C1-7B43-8217-D98FE0D56ED6}"/>
          </ac:spMkLst>
        </pc:spChg>
        <pc:picChg chg="mod">
          <ac:chgData name="Garance Pirker" userId="b5784936-cb49-42a9-b887-e00ce94a0e79" providerId="ADAL" clId="{085F5737-2BAF-BC4C-899D-A1461BF9ED36}" dt="2021-03-31T07:13:03.532" v="27" actId="14100"/>
          <ac:picMkLst>
            <pc:docMk/>
            <pc:sldMk cId="1959845911" sldId="259"/>
            <ac:picMk id="2050" creationId="{A993DE0D-B28F-401A-9B3B-430E616B2ACF}"/>
          </ac:picMkLst>
        </pc:picChg>
      </pc:sldChg>
      <pc:sldChg chg="modSp modNotesTx">
        <pc:chgData name="Garance Pirker" userId="b5784936-cb49-42a9-b887-e00ce94a0e79" providerId="ADAL" clId="{085F5737-2BAF-BC4C-899D-A1461BF9ED36}" dt="2021-03-31T07:18:42.207" v="156" actId="20577"/>
        <pc:sldMkLst>
          <pc:docMk/>
          <pc:sldMk cId="1228247494" sldId="260"/>
        </pc:sldMkLst>
        <pc:spChg chg="mod">
          <ac:chgData name="Garance Pirker" userId="b5784936-cb49-42a9-b887-e00ce94a0e79" providerId="ADAL" clId="{085F5737-2BAF-BC4C-899D-A1461BF9ED36}" dt="2021-03-31T07:18:42.207" v="156" actId="20577"/>
          <ac:spMkLst>
            <pc:docMk/>
            <pc:sldMk cId="1228247494" sldId="260"/>
            <ac:spMk id="4" creationId="{BD66B829-A805-A246-99AE-F7F8188E1644}"/>
          </ac:spMkLst>
        </pc:spChg>
      </pc:sldChg>
      <pc:sldChg chg="modSp">
        <pc:chgData name="Garance Pirker" userId="b5784936-cb49-42a9-b887-e00ce94a0e79" providerId="ADAL" clId="{085F5737-2BAF-BC4C-899D-A1461BF9ED36}" dt="2021-03-31T07:08:44.406" v="1" actId="1076"/>
        <pc:sldMkLst>
          <pc:docMk/>
          <pc:sldMk cId="3821788442" sldId="261"/>
        </pc:sldMkLst>
        <pc:spChg chg="mod">
          <ac:chgData name="Garance Pirker" userId="b5784936-cb49-42a9-b887-e00ce94a0e79" providerId="ADAL" clId="{085F5737-2BAF-BC4C-899D-A1461BF9ED36}" dt="2021-03-31T07:08:44.406" v="1" actId="1076"/>
          <ac:spMkLst>
            <pc:docMk/>
            <pc:sldMk cId="3821788442" sldId="261"/>
            <ac:spMk id="9" creationId="{1A6AAC9C-BD5F-AC41-81F2-009DF3FD0A02}"/>
          </ac:spMkLst>
        </pc:spChg>
      </pc:sldChg>
      <pc:sldChg chg="modSp modNotesTx">
        <pc:chgData name="Garance Pirker" userId="b5784936-cb49-42a9-b887-e00ce94a0e79" providerId="ADAL" clId="{085F5737-2BAF-BC4C-899D-A1461BF9ED36}" dt="2021-03-31T07:15:49.645" v="92" actId="20577"/>
        <pc:sldMkLst>
          <pc:docMk/>
          <pc:sldMk cId="1175445414" sldId="262"/>
        </pc:sldMkLst>
        <pc:spChg chg="mod">
          <ac:chgData name="Garance Pirker" userId="b5784936-cb49-42a9-b887-e00ce94a0e79" providerId="ADAL" clId="{085F5737-2BAF-BC4C-899D-A1461BF9ED36}" dt="2021-03-31T07:10:04.814" v="16" actId="20577"/>
          <ac:spMkLst>
            <pc:docMk/>
            <pc:sldMk cId="1175445414" sldId="262"/>
            <ac:spMk id="4" creationId="{03FEDE65-93E9-6B44-AA9E-3349F5279BE0}"/>
          </ac:spMkLst>
        </pc:spChg>
      </pc:sldChg>
      <pc:sldChg chg="modSp">
        <pc:chgData name="Garance Pirker" userId="b5784936-cb49-42a9-b887-e00ce94a0e79" providerId="ADAL" clId="{085F5737-2BAF-BC4C-899D-A1461BF9ED36}" dt="2021-03-31T07:37:09.109" v="176" actId="1076"/>
        <pc:sldMkLst>
          <pc:docMk/>
          <pc:sldMk cId="2916116624" sldId="263"/>
        </pc:sldMkLst>
        <pc:spChg chg="mod">
          <ac:chgData name="Garance Pirker" userId="b5784936-cb49-42a9-b887-e00ce94a0e79" providerId="ADAL" clId="{085F5737-2BAF-BC4C-899D-A1461BF9ED36}" dt="2021-03-31T07:36:49.486" v="175" actId="255"/>
          <ac:spMkLst>
            <pc:docMk/>
            <pc:sldMk cId="2916116624" sldId="263"/>
            <ac:spMk id="2" creationId="{2C39C152-67C8-0442-9B86-7AA9308DE35A}"/>
          </ac:spMkLst>
        </pc:spChg>
        <pc:spChg chg="mod">
          <ac:chgData name="Garance Pirker" userId="b5784936-cb49-42a9-b887-e00ce94a0e79" providerId="ADAL" clId="{085F5737-2BAF-BC4C-899D-A1461BF9ED36}" dt="2021-03-31T07:37:09.109" v="176" actId="1076"/>
          <ac:spMkLst>
            <pc:docMk/>
            <pc:sldMk cId="2916116624" sldId="263"/>
            <ac:spMk id="6" creationId="{3345E2BD-5D64-4CA7-B437-012871A1AEC7}"/>
          </ac:spMkLst>
        </pc:spChg>
      </pc:sldChg>
    </pc:docChg>
  </pc:docChgLst>
  <pc:docChgLst>
    <pc:chgData name="Olivia Crausaz" userId="d5495f80-6a99-495c-995c-a0978d72513b" providerId="ADAL" clId="{5EC2F24F-3FA4-CA41-9675-951BF9C38824}"/>
    <pc:docChg chg="modSld">
      <pc:chgData name="Olivia Crausaz" userId="d5495f80-6a99-495c-995c-a0978d72513b" providerId="ADAL" clId="{5EC2F24F-3FA4-CA41-9675-951BF9C38824}" dt="2021-03-31T07:31:51.172" v="70"/>
      <pc:docMkLst>
        <pc:docMk/>
      </pc:docMkLst>
      <pc:sldChg chg="modSp modAnim">
        <pc:chgData name="Olivia Crausaz" userId="d5495f80-6a99-495c-995c-a0978d72513b" providerId="ADAL" clId="{5EC2F24F-3FA4-CA41-9675-951BF9C38824}" dt="2021-03-31T07:12:19.179" v="10" actId="14100"/>
        <pc:sldMkLst>
          <pc:docMk/>
          <pc:sldMk cId="3821788442" sldId="261"/>
        </pc:sldMkLst>
        <pc:spChg chg="mod">
          <ac:chgData name="Olivia Crausaz" userId="d5495f80-6a99-495c-995c-a0978d72513b" providerId="ADAL" clId="{5EC2F24F-3FA4-CA41-9675-951BF9C38824}" dt="2021-03-31T07:12:19.179" v="10" actId="14100"/>
          <ac:spMkLst>
            <pc:docMk/>
            <pc:sldMk cId="3821788442" sldId="261"/>
            <ac:spMk id="4" creationId="{64E80B30-7802-7B45-A6A3-BC2F2D03A918}"/>
          </ac:spMkLst>
        </pc:spChg>
      </pc:sldChg>
      <pc:sldChg chg="modSp modAnim modNotesTx">
        <pc:chgData name="Olivia Crausaz" userId="d5495f80-6a99-495c-995c-a0978d72513b" providerId="ADAL" clId="{5EC2F24F-3FA4-CA41-9675-951BF9C38824}" dt="2021-03-31T07:31:51.172" v="70"/>
        <pc:sldMkLst>
          <pc:docMk/>
          <pc:sldMk cId="2916116624" sldId="263"/>
        </pc:sldMkLst>
        <pc:spChg chg="mod">
          <ac:chgData name="Olivia Crausaz" userId="d5495f80-6a99-495c-995c-a0978d72513b" providerId="ADAL" clId="{5EC2F24F-3FA4-CA41-9675-951BF9C38824}" dt="2021-03-31T07:30:57.076" v="64" actId="14100"/>
          <ac:spMkLst>
            <pc:docMk/>
            <pc:sldMk cId="2916116624" sldId="263"/>
            <ac:spMk id="4" creationId="{D0141946-72B2-014D-B6E5-65AEB5ABCB64}"/>
          </ac:spMkLst>
        </pc:spChg>
      </pc:sldChg>
    </pc:docChg>
  </pc:docChgLst>
  <pc:docChgLst>
    <pc:chgData name="Olivia" userId="d5495f80-6a99-495c-995c-a0978d72513b" providerId="ADAL" clId="{03C76B4C-DA57-4812-AABE-5B8410ABABBE}"/>
    <pc:docChg chg="undo redo custSel addSld delSld modSld">
      <pc:chgData name="Olivia" userId="d5495f80-6a99-495c-995c-a0978d72513b" providerId="ADAL" clId="{03C76B4C-DA57-4812-AABE-5B8410ABABBE}" dt="2021-03-29T15:42:06.661" v="1441"/>
      <pc:docMkLst>
        <pc:docMk/>
      </pc:docMkLst>
      <pc:sldChg chg="addSp modSp mod modTransition modNotesTx">
        <pc:chgData name="Olivia" userId="d5495f80-6a99-495c-995c-a0978d72513b" providerId="ADAL" clId="{03C76B4C-DA57-4812-AABE-5B8410ABABBE}" dt="2021-03-29T15:42:06.661" v="1441"/>
        <pc:sldMkLst>
          <pc:docMk/>
          <pc:sldMk cId="810550797" sldId="256"/>
        </pc:sldMkLst>
        <pc:spChg chg="mod">
          <ac:chgData name="Olivia" userId="d5495f80-6a99-495c-995c-a0978d72513b" providerId="ADAL" clId="{03C76B4C-DA57-4812-AABE-5B8410ABABBE}" dt="2021-03-27T12:22:51.539" v="813" actId="20577"/>
          <ac:spMkLst>
            <pc:docMk/>
            <pc:sldMk cId="810550797" sldId="256"/>
            <ac:spMk id="3" creationId="{D80B448F-CBC4-254D-B1B3-F02F2B7941D9}"/>
          </ac:spMkLst>
        </pc:spChg>
        <pc:spChg chg="add mod">
          <ac:chgData name="Olivia" userId="d5495f80-6a99-495c-995c-a0978d72513b" providerId="ADAL" clId="{03C76B4C-DA57-4812-AABE-5B8410ABABBE}" dt="2021-03-27T12:23:52.325" v="824" actId="14100"/>
          <ac:spMkLst>
            <pc:docMk/>
            <pc:sldMk cId="810550797" sldId="256"/>
            <ac:spMk id="5" creationId="{6ACE6382-411E-4ADA-A7E9-552DC79CB5F2}"/>
          </ac:spMkLst>
        </pc:spChg>
      </pc:sldChg>
      <pc:sldChg chg="addSp delSp modSp mod modTransition">
        <pc:chgData name="Olivia" userId="d5495f80-6a99-495c-995c-a0978d72513b" providerId="ADAL" clId="{03C76B4C-DA57-4812-AABE-5B8410ABABBE}" dt="2021-03-29T15:42:06.661" v="1441"/>
        <pc:sldMkLst>
          <pc:docMk/>
          <pc:sldMk cId="4206285223" sldId="257"/>
        </pc:sldMkLst>
        <pc:spChg chg="mod">
          <ac:chgData name="Olivia" userId="d5495f80-6a99-495c-995c-a0978d72513b" providerId="ADAL" clId="{03C76B4C-DA57-4812-AABE-5B8410ABABBE}" dt="2021-03-27T12:02:59.880" v="733" actId="20577"/>
          <ac:spMkLst>
            <pc:docMk/>
            <pc:sldMk cId="4206285223" sldId="257"/>
            <ac:spMk id="2" creationId="{9B1A1E15-53BB-D344-AD16-F11E559F11E0}"/>
          </ac:spMkLst>
        </pc:spChg>
        <pc:spChg chg="add mod">
          <ac:chgData name="Olivia" userId="d5495f80-6a99-495c-995c-a0978d72513b" providerId="ADAL" clId="{03C76B4C-DA57-4812-AABE-5B8410ABABBE}" dt="2021-03-27T12:53:59.258" v="968" actId="1076"/>
          <ac:spMkLst>
            <pc:docMk/>
            <pc:sldMk cId="4206285223" sldId="257"/>
            <ac:spMk id="3" creationId="{9774A2C9-5324-4105-AE53-58D002736BDA}"/>
          </ac:spMkLst>
        </pc:spChg>
        <pc:spChg chg="del mod">
          <ac:chgData name="Olivia" userId="d5495f80-6a99-495c-995c-a0978d72513b" providerId="ADAL" clId="{03C76B4C-DA57-4812-AABE-5B8410ABABBE}" dt="2021-03-23T17:07:20.860" v="7" actId="14100"/>
          <ac:spMkLst>
            <pc:docMk/>
            <pc:sldMk cId="4206285223" sldId="257"/>
            <ac:spMk id="3" creationId="{CBF3951A-4AD0-2444-A505-BBE32238F056}"/>
          </ac:spMkLst>
        </pc:spChg>
        <pc:spChg chg="mod">
          <ac:chgData name="Olivia" userId="d5495f80-6a99-495c-995c-a0978d72513b" providerId="ADAL" clId="{03C76B4C-DA57-4812-AABE-5B8410ABABBE}" dt="2021-03-27T11:35:52.959" v="623" actId="20577"/>
          <ac:spMkLst>
            <pc:docMk/>
            <pc:sldMk cId="4206285223" sldId="257"/>
            <ac:spMk id="4" creationId="{712354A5-C502-F349-83ED-12753111BA9E}"/>
          </ac:spMkLst>
        </pc:spChg>
        <pc:spChg chg="add del mod">
          <ac:chgData name="Olivia" userId="d5495f80-6a99-495c-995c-a0978d72513b" providerId="ADAL" clId="{03C76B4C-DA57-4812-AABE-5B8410ABABBE}" dt="2021-03-27T12:23:45.708" v="822" actId="767"/>
          <ac:spMkLst>
            <pc:docMk/>
            <pc:sldMk cId="4206285223" sldId="257"/>
            <ac:spMk id="5" creationId="{E2C03EE6-69F9-4BFE-9CA1-8A838DA6D828}"/>
          </ac:spMkLst>
        </pc:spChg>
        <pc:spChg chg="add mod">
          <ac:chgData name="Olivia" userId="d5495f80-6a99-495c-995c-a0978d72513b" providerId="ADAL" clId="{03C76B4C-DA57-4812-AABE-5B8410ABABBE}" dt="2021-03-27T12:53:51.293" v="967" actId="14100"/>
          <ac:spMkLst>
            <pc:docMk/>
            <pc:sldMk cId="4206285223" sldId="257"/>
            <ac:spMk id="6" creationId="{6EC5F082-0C53-46A0-9291-C24264B7A832}"/>
          </ac:spMkLst>
        </pc:spChg>
        <pc:picChg chg="add mod">
          <ac:chgData name="Olivia" userId="d5495f80-6a99-495c-995c-a0978d72513b" providerId="ADAL" clId="{03C76B4C-DA57-4812-AABE-5B8410ABABBE}" dt="2021-03-27T11:37:17.763" v="624" actId="1076"/>
          <ac:picMkLst>
            <pc:docMk/>
            <pc:sldMk cId="4206285223" sldId="257"/>
            <ac:picMk id="1026" creationId="{E320CF4F-73DE-4E28-B7AF-E8372FD916BF}"/>
          </ac:picMkLst>
        </pc:picChg>
      </pc:sldChg>
      <pc:sldChg chg="modSp mod modTransition modNotesTx">
        <pc:chgData name="Olivia" userId="d5495f80-6a99-495c-995c-a0978d72513b" providerId="ADAL" clId="{03C76B4C-DA57-4812-AABE-5B8410ABABBE}" dt="2021-03-29T15:42:06.661" v="1441"/>
        <pc:sldMkLst>
          <pc:docMk/>
          <pc:sldMk cId="4039070860" sldId="258"/>
        </pc:sldMkLst>
        <pc:spChg chg="mod">
          <ac:chgData name="Olivia" userId="d5495f80-6a99-495c-995c-a0978d72513b" providerId="ADAL" clId="{03C76B4C-DA57-4812-AABE-5B8410ABABBE}" dt="2021-03-28T18:44:59.986" v="1440" actId="20577"/>
          <ac:spMkLst>
            <pc:docMk/>
            <pc:sldMk cId="4039070860" sldId="258"/>
            <ac:spMk id="3" creationId="{70D7E0E4-CF5D-054F-8098-C7112AF00C33}"/>
          </ac:spMkLst>
        </pc:spChg>
      </pc:sldChg>
      <pc:sldChg chg="addSp delSp modSp mod modTransition modNotesTx">
        <pc:chgData name="Olivia" userId="d5495f80-6a99-495c-995c-a0978d72513b" providerId="ADAL" clId="{03C76B4C-DA57-4812-AABE-5B8410ABABBE}" dt="2021-03-29T15:42:06.661" v="1441"/>
        <pc:sldMkLst>
          <pc:docMk/>
          <pc:sldMk cId="1959845911" sldId="259"/>
        </pc:sldMkLst>
        <pc:spChg chg="del">
          <ac:chgData name="Olivia" userId="d5495f80-6a99-495c-995c-a0978d72513b" providerId="ADAL" clId="{03C76B4C-DA57-4812-AABE-5B8410ABABBE}" dt="2021-03-27T11:58:27.419" v="723"/>
          <ac:spMkLst>
            <pc:docMk/>
            <pc:sldMk cId="1959845911" sldId="259"/>
            <ac:spMk id="3" creationId="{60639491-B8CB-0944-A99B-721CA3A45496}"/>
          </ac:spMkLst>
        </pc:spChg>
        <pc:spChg chg="add mod">
          <ac:chgData name="Olivia" userId="d5495f80-6a99-495c-995c-a0978d72513b" providerId="ADAL" clId="{03C76B4C-DA57-4812-AABE-5B8410ABABBE}" dt="2021-03-28T13:15:39.881" v="1225" actId="20577"/>
          <ac:spMkLst>
            <pc:docMk/>
            <pc:sldMk cId="1959845911" sldId="259"/>
            <ac:spMk id="3" creationId="{764EC43E-EC11-4566-9FEF-4660C8DF5071}"/>
          </ac:spMkLst>
        </pc:spChg>
        <pc:spChg chg="mod">
          <ac:chgData name="Olivia" userId="d5495f80-6a99-495c-995c-a0978d72513b" providerId="ADAL" clId="{03C76B4C-DA57-4812-AABE-5B8410ABABBE}" dt="2021-03-27T12:16:24.191" v="786" actId="27636"/>
          <ac:spMkLst>
            <pc:docMk/>
            <pc:sldMk cId="1959845911" sldId="259"/>
            <ac:spMk id="4" creationId="{00F954C6-F0C1-7B43-8217-D98FE0D56ED6}"/>
          </ac:spMkLst>
        </pc:spChg>
        <pc:spChg chg="del mod">
          <ac:chgData name="Olivia" userId="d5495f80-6a99-495c-995c-a0978d72513b" providerId="ADAL" clId="{03C76B4C-DA57-4812-AABE-5B8410ABABBE}" dt="2021-03-27T11:58:24.127" v="722" actId="478"/>
          <ac:spMkLst>
            <pc:docMk/>
            <pc:sldMk cId="1959845911" sldId="259"/>
            <ac:spMk id="5" creationId="{1BB55841-C471-4145-B4C7-E22C1F0A6711}"/>
          </ac:spMkLst>
        </pc:spChg>
        <pc:picChg chg="add mod">
          <ac:chgData name="Olivia" userId="d5495f80-6a99-495c-995c-a0978d72513b" providerId="ADAL" clId="{03C76B4C-DA57-4812-AABE-5B8410ABABBE}" dt="2021-03-27T12:01:16.732" v="731" actId="1076"/>
          <ac:picMkLst>
            <pc:docMk/>
            <pc:sldMk cId="1959845911" sldId="259"/>
            <ac:picMk id="2050" creationId="{A993DE0D-B28F-401A-9B3B-430E616B2ACF}"/>
          </ac:picMkLst>
        </pc:picChg>
      </pc:sldChg>
      <pc:sldChg chg="modSp mod modTransition">
        <pc:chgData name="Olivia" userId="d5495f80-6a99-495c-995c-a0978d72513b" providerId="ADAL" clId="{03C76B4C-DA57-4812-AABE-5B8410ABABBE}" dt="2021-03-29T15:42:06.661" v="1441"/>
        <pc:sldMkLst>
          <pc:docMk/>
          <pc:sldMk cId="1228247494" sldId="260"/>
        </pc:sldMkLst>
        <pc:spChg chg="mod">
          <ac:chgData name="Olivia" userId="d5495f80-6a99-495c-995c-a0978d72513b" providerId="ADAL" clId="{03C76B4C-DA57-4812-AABE-5B8410ABABBE}" dt="2021-03-27T11:54:29.565" v="720" actId="20577"/>
          <ac:spMkLst>
            <pc:docMk/>
            <pc:sldMk cId="1228247494" sldId="260"/>
            <ac:spMk id="4" creationId="{BD66B829-A805-A246-99AE-F7F8188E1644}"/>
          </ac:spMkLst>
        </pc:spChg>
      </pc:sldChg>
      <pc:sldChg chg="addSp delSp modSp mod modTransition">
        <pc:chgData name="Olivia" userId="d5495f80-6a99-495c-995c-a0978d72513b" providerId="ADAL" clId="{03C76B4C-DA57-4812-AABE-5B8410ABABBE}" dt="2021-03-29T15:42:06.661" v="1441"/>
        <pc:sldMkLst>
          <pc:docMk/>
          <pc:sldMk cId="3821788442" sldId="261"/>
        </pc:sldMkLst>
        <pc:spChg chg="mod">
          <ac:chgData name="Olivia" userId="d5495f80-6a99-495c-995c-a0978d72513b" providerId="ADAL" clId="{03C76B4C-DA57-4812-AABE-5B8410ABABBE}" dt="2021-03-27T11:35:40.168" v="622" actId="20577"/>
          <ac:spMkLst>
            <pc:docMk/>
            <pc:sldMk cId="3821788442" sldId="261"/>
            <ac:spMk id="2" creationId="{9FA21CF5-C80B-6E4A-A443-FD15DBEB50DD}"/>
          </ac:spMkLst>
        </pc:spChg>
        <pc:spChg chg="add del">
          <ac:chgData name="Olivia" userId="d5495f80-6a99-495c-995c-a0978d72513b" providerId="ADAL" clId="{03C76B4C-DA57-4812-AABE-5B8410ABABBE}" dt="2021-03-24T18:21:42.378" v="413" actId="207"/>
          <ac:spMkLst>
            <pc:docMk/>
            <pc:sldMk cId="3821788442" sldId="261"/>
            <ac:spMk id="3" creationId="{B5608F8F-DE0C-274E-9BA8-EF464DF92677}"/>
          </ac:spMkLst>
        </pc:spChg>
        <pc:spChg chg="mod">
          <ac:chgData name="Olivia" userId="d5495f80-6a99-495c-995c-a0978d72513b" providerId="ADAL" clId="{03C76B4C-DA57-4812-AABE-5B8410ABABBE}" dt="2021-03-28T18:44:34.699" v="1439" actId="27636"/>
          <ac:spMkLst>
            <pc:docMk/>
            <pc:sldMk cId="3821788442" sldId="261"/>
            <ac:spMk id="4" creationId="{64E80B30-7802-7B45-A6A3-BC2F2D03A918}"/>
          </ac:spMkLst>
        </pc:spChg>
        <pc:spChg chg="del">
          <ac:chgData name="Olivia" userId="d5495f80-6a99-495c-995c-a0978d72513b" providerId="ADAL" clId="{03C76B4C-DA57-4812-AABE-5B8410ABABBE}" dt="2021-03-24T18:21:51.001" v="415" actId="478"/>
          <ac:spMkLst>
            <pc:docMk/>
            <pc:sldMk cId="3821788442" sldId="261"/>
            <ac:spMk id="5" creationId="{481C8327-24CD-554A-AB13-28D34AF5347A}"/>
          </ac:spMkLst>
        </pc:spChg>
        <pc:spChg chg="add mod">
          <ac:chgData name="Olivia" userId="d5495f80-6a99-495c-995c-a0978d72513b" providerId="ADAL" clId="{03C76B4C-DA57-4812-AABE-5B8410ABABBE}" dt="2021-03-24T18:29:25.447" v="608" actId="207"/>
          <ac:spMkLst>
            <pc:docMk/>
            <pc:sldMk cId="3821788442" sldId="261"/>
            <ac:spMk id="6" creationId="{11CE9C1C-EF74-4BBD-BEC0-D5D1AE4E9514}"/>
          </ac:spMkLst>
        </pc:spChg>
        <pc:spChg chg="add mod">
          <ac:chgData name="Olivia" userId="d5495f80-6a99-495c-995c-a0978d72513b" providerId="ADAL" clId="{03C76B4C-DA57-4812-AABE-5B8410ABABBE}" dt="2021-03-24T18:28:39.229" v="602" actId="20577"/>
          <ac:spMkLst>
            <pc:docMk/>
            <pc:sldMk cId="3821788442" sldId="261"/>
            <ac:spMk id="7" creationId="{F667C86E-0D17-4009-98C1-A47866D46AF5}"/>
          </ac:spMkLst>
        </pc:spChg>
        <pc:spChg chg="add mod">
          <ac:chgData name="Olivia" userId="d5495f80-6a99-495c-995c-a0978d72513b" providerId="ADAL" clId="{03C76B4C-DA57-4812-AABE-5B8410ABABBE}" dt="2021-03-24T18:29:20.608" v="606" actId="208"/>
          <ac:spMkLst>
            <pc:docMk/>
            <pc:sldMk cId="3821788442" sldId="261"/>
            <ac:spMk id="8" creationId="{E187CE5A-1E1F-4484-9893-F7FF1F4C7842}"/>
          </ac:spMkLst>
        </pc:spChg>
        <pc:spChg chg="add mod">
          <ac:chgData name="Olivia" userId="d5495f80-6a99-495c-995c-a0978d72513b" providerId="ADAL" clId="{03C76B4C-DA57-4812-AABE-5B8410ABABBE}" dt="2021-03-24T18:29:16.793" v="605" actId="208"/>
          <ac:spMkLst>
            <pc:docMk/>
            <pc:sldMk cId="3821788442" sldId="261"/>
            <ac:spMk id="12" creationId="{899901A4-59E7-4BD3-B462-25993C954F28}"/>
          </ac:spMkLst>
        </pc:spChg>
        <pc:picChg chg="add del mod">
          <ac:chgData name="Olivia" userId="d5495f80-6a99-495c-995c-a0978d72513b" providerId="ADAL" clId="{03C76B4C-DA57-4812-AABE-5B8410ABABBE}" dt="2021-03-24T18:20:08.060" v="412" actId="207"/>
          <ac:picMkLst>
            <pc:docMk/>
            <pc:sldMk cId="3821788442" sldId="261"/>
            <ac:picMk id="1026" creationId="{A6E71AFC-6B8B-4EBC-B74F-CFFE6279CC3E}"/>
          </ac:picMkLst>
        </pc:picChg>
        <pc:picChg chg="add del">
          <ac:chgData name="Olivia" userId="d5495f80-6a99-495c-995c-a0978d72513b" providerId="ADAL" clId="{03C76B4C-DA57-4812-AABE-5B8410ABABBE}" dt="2021-03-24T18:20:06.394" v="409" actId="207"/>
          <ac:picMkLst>
            <pc:docMk/>
            <pc:sldMk cId="3821788442" sldId="261"/>
            <ac:picMk id="1028" creationId="{6059D6B5-E7C1-4A70-ABDF-DF34F5C0784F}"/>
          </ac:picMkLst>
        </pc:picChg>
        <pc:picChg chg="add mod">
          <ac:chgData name="Olivia" userId="d5495f80-6a99-495c-995c-a0978d72513b" providerId="ADAL" clId="{03C76B4C-DA57-4812-AABE-5B8410ABABBE}" dt="2021-03-24T18:23:45.485" v="423" actId="1076"/>
          <ac:picMkLst>
            <pc:docMk/>
            <pc:sldMk cId="3821788442" sldId="261"/>
            <ac:picMk id="1030" creationId="{FEC15C62-78CD-42E0-9B84-5C113BED3920}"/>
          </ac:picMkLst>
        </pc:picChg>
      </pc:sldChg>
      <pc:sldChg chg="addSp delSp modSp mod modTransition">
        <pc:chgData name="Olivia" userId="d5495f80-6a99-495c-995c-a0978d72513b" providerId="ADAL" clId="{03C76B4C-DA57-4812-AABE-5B8410ABABBE}" dt="2021-03-29T15:42:06.661" v="1441"/>
        <pc:sldMkLst>
          <pc:docMk/>
          <pc:sldMk cId="1175445414" sldId="262"/>
        </pc:sldMkLst>
        <pc:spChg chg="add mod">
          <ac:chgData name="Olivia" userId="d5495f80-6a99-495c-995c-a0978d72513b" providerId="ADAL" clId="{03C76B4C-DA57-4812-AABE-5B8410ABABBE}" dt="2021-03-28T13:17:53.092" v="1319" actId="1076"/>
          <ac:spMkLst>
            <pc:docMk/>
            <pc:sldMk cId="1175445414" sldId="262"/>
            <ac:spMk id="3" creationId="{4474E598-7368-4DCD-9B38-89C9BDE4258B}"/>
          </ac:spMkLst>
        </pc:spChg>
        <pc:spChg chg="del">
          <ac:chgData name="Olivia" userId="d5495f80-6a99-495c-995c-a0978d72513b" providerId="ADAL" clId="{03C76B4C-DA57-4812-AABE-5B8410ABABBE}" dt="2021-03-27T11:44:28.550" v="683"/>
          <ac:spMkLst>
            <pc:docMk/>
            <pc:sldMk cId="1175445414" sldId="262"/>
            <ac:spMk id="3" creationId="{C13AA760-58AB-F440-A7D1-9E130B839C1F}"/>
          </ac:spMkLst>
        </pc:spChg>
        <pc:spChg chg="mod">
          <ac:chgData name="Olivia" userId="d5495f80-6a99-495c-995c-a0978d72513b" providerId="ADAL" clId="{03C76B4C-DA57-4812-AABE-5B8410ABABBE}" dt="2021-03-27T12:16:33.992" v="787" actId="14100"/>
          <ac:spMkLst>
            <pc:docMk/>
            <pc:sldMk cId="1175445414" sldId="262"/>
            <ac:spMk id="4" creationId="{03FEDE65-93E9-6B44-AA9E-3349F5279BE0}"/>
          </ac:spMkLst>
        </pc:spChg>
        <pc:picChg chg="add mod">
          <ac:chgData name="Olivia" userId="d5495f80-6a99-495c-995c-a0978d72513b" providerId="ADAL" clId="{03C76B4C-DA57-4812-AABE-5B8410ABABBE}" dt="2021-03-27T11:44:28.550" v="683"/>
          <ac:picMkLst>
            <pc:docMk/>
            <pc:sldMk cId="1175445414" sldId="262"/>
            <ac:picMk id="1026" creationId="{8D2DD1BF-A623-4987-B996-96F20D0A79AF}"/>
          </ac:picMkLst>
        </pc:picChg>
        <pc:cxnChg chg="add mod">
          <ac:chgData name="Olivia" userId="d5495f80-6a99-495c-995c-a0978d72513b" providerId="ADAL" clId="{03C76B4C-DA57-4812-AABE-5B8410ABABBE}" dt="2021-03-27T11:51:00.105" v="714" actId="14100"/>
          <ac:cxnSpMkLst>
            <pc:docMk/>
            <pc:sldMk cId="1175445414" sldId="262"/>
            <ac:cxnSpMk id="6" creationId="{877D66C4-14E8-4A20-B4B6-DA28A763C94A}"/>
          </ac:cxnSpMkLst>
        </pc:cxnChg>
        <pc:cxnChg chg="add mod">
          <ac:chgData name="Olivia" userId="d5495f80-6a99-495c-995c-a0978d72513b" providerId="ADAL" clId="{03C76B4C-DA57-4812-AABE-5B8410ABABBE}" dt="2021-03-27T11:52:50.764" v="718" actId="14100"/>
          <ac:cxnSpMkLst>
            <pc:docMk/>
            <pc:sldMk cId="1175445414" sldId="262"/>
            <ac:cxnSpMk id="8" creationId="{9632306F-0BB6-49A4-BC52-ECCE9444C93B}"/>
          </ac:cxnSpMkLst>
        </pc:cxnChg>
      </pc:sldChg>
      <pc:sldChg chg="addSp delSp modSp mod modTransition">
        <pc:chgData name="Olivia" userId="d5495f80-6a99-495c-995c-a0978d72513b" providerId="ADAL" clId="{03C76B4C-DA57-4812-AABE-5B8410ABABBE}" dt="2021-03-29T15:42:06.661" v="1441"/>
        <pc:sldMkLst>
          <pc:docMk/>
          <pc:sldMk cId="2916116624" sldId="263"/>
        </pc:sldMkLst>
        <pc:spChg chg="mod">
          <ac:chgData name="Olivia" userId="d5495f80-6a99-495c-995c-a0978d72513b" providerId="ADAL" clId="{03C76B4C-DA57-4812-AABE-5B8410ABABBE}" dt="2021-03-28T17:18:34.636" v="1425" actId="20577"/>
          <ac:spMkLst>
            <pc:docMk/>
            <pc:sldMk cId="2916116624" sldId="263"/>
            <ac:spMk id="2" creationId="{2C39C152-67C8-0442-9B86-7AA9308DE35A}"/>
          </ac:spMkLst>
        </pc:spChg>
        <pc:spChg chg="del mod">
          <ac:chgData name="Olivia" userId="d5495f80-6a99-495c-995c-a0978d72513b" providerId="ADAL" clId="{03C76B4C-DA57-4812-AABE-5B8410ABABBE}" dt="2021-03-23T17:27:46.583" v="302" actId="20577"/>
          <ac:spMkLst>
            <pc:docMk/>
            <pc:sldMk cId="2916116624" sldId="263"/>
            <ac:spMk id="3" creationId="{4E81B24F-6E20-0A4B-95F9-B77BBCF05EA8}"/>
          </ac:spMkLst>
        </pc:spChg>
        <pc:spChg chg="add del mod">
          <ac:chgData name="Olivia" userId="d5495f80-6a99-495c-995c-a0978d72513b" providerId="ADAL" clId="{03C76B4C-DA57-4812-AABE-5B8410ABABBE}" dt="2021-03-27T12:54:51.589" v="976"/>
          <ac:spMkLst>
            <pc:docMk/>
            <pc:sldMk cId="2916116624" sldId="263"/>
            <ac:spMk id="3" creationId="{EA6157AB-4CCC-4B25-9D57-62381A0A8A1A}"/>
          </ac:spMkLst>
        </pc:spChg>
        <pc:spChg chg="mod">
          <ac:chgData name="Olivia" userId="d5495f80-6a99-495c-995c-a0978d72513b" providerId="ADAL" clId="{03C76B4C-DA57-4812-AABE-5B8410ABABBE}" dt="2021-03-27T13:06:43.896" v="1163" actId="1076"/>
          <ac:spMkLst>
            <pc:docMk/>
            <pc:sldMk cId="2916116624" sldId="263"/>
            <ac:spMk id="4" creationId="{D0141946-72B2-014D-B6E5-65AEB5ABCB64}"/>
          </ac:spMkLst>
        </pc:spChg>
        <pc:spChg chg="mod">
          <ac:chgData name="Olivia" userId="d5495f80-6a99-495c-995c-a0978d72513b" providerId="ADAL" clId="{03C76B4C-DA57-4812-AABE-5B8410ABABBE}" dt="2021-03-27T12:54:47.937" v="974" actId="1076"/>
          <ac:spMkLst>
            <pc:docMk/>
            <pc:sldMk cId="2916116624" sldId="263"/>
            <ac:spMk id="5" creationId="{A251B4CC-EB69-5B42-815F-67FFD9161279}"/>
          </ac:spMkLst>
        </pc:spChg>
        <pc:spChg chg="add mod">
          <ac:chgData name="Olivia" userId="d5495f80-6a99-495c-995c-a0978d72513b" providerId="ADAL" clId="{03C76B4C-DA57-4812-AABE-5B8410ABABBE}" dt="2021-03-27T12:55:01.168" v="978" actId="14100"/>
          <ac:spMkLst>
            <pc:docMk/>
            <pc:sldMk cId="2916116624" sldId="263"/>
            <ac:spMk id="6" creationId="{3345E2BD-5D64-4CA7-B437-012871A1AEC7}"/>
          </ac:spMkLst>
        </pc:spChg>
        <pc:picChg chg="add mod">
          <ac:chgData name="Olivia" userId="d5495f80-6a99-495c-995c-a0978d72513b" providerId="ADAL" clId="{03C76B4C-DA57-4812-AABE-5B8410ABABBE}" dt="2021-03-23T17:31:50.464" v="322" actId="1076"/>
          <ac:picMkLst>
            <pc:docMk/>
            <pc:sldMk cId="2916116624" sldId="263"/>
            <ac:picMk id="7" creationId="{D7EA2ECA-D002-409B-8FB2-5C7EC369825F}"/>
          </ac:picMkLst>
        </pc:picChg>
        <pc:picChg chg="add del mod">
          <ac:chgData name="Olivia" userId="d5495f80-6a99-495c-995c-a0978d72513b" providerId="ADAL" clId="{03C76B4C-DA57-4812-AABE-5B8410ABABBE}" dt="2021-03-23T17:27:41.953" v="301" actId="21"/>
          <ac:picMkLst>
            <pc:docMk/>
            <pc:sldMk cId="2916116624" sldId="263"/>
            <ac:picMk id="2050" creationId="{C84C7D99-9093-4000-B997-7F56C8AE3BE6}"/>
          </ac:picMkLst>
        </pc:picChg>
        <pc:picChg chg="add mod">
          <ac:chgData name="Olivia" userId="d5495f80-6a99-495c-995c-a0978d72513b" providerId="ADAL" clId="{03C76B4C-DA57-4812-AABE-5B8410ABABBE}" dt="2021-03-27T13:06:36.335" v="1162" actId="1076"/>
          <ac:picMkLst>
            <pc:docMk/>
            <pc:sldMk cId="2916116624" sldId="263"/>
            <ac:picMk id="3074" creationId="{35D275CB-7147-4A13-893B-5A8A9C3E9EF5}"/>
          </ac:picMkLst>
        </pc:picChg>
      </pc:sldChg>
      <pc:sldChg chg="new del">
        <pc:chgData name="Olivia" userId="d5495f80-6a99-495c-995c-a0978d72513b" providerId="ADAL" clId="{03C76B4C-DA57-4812-AABE-5B8410ABABBE}" dt="2021-03-24T18:17:38.615" v="404" actId="680"/>
        <pc:sldMkLst>
          <pc:docMk/>
          <pc:sldMk cId="214077812" sldId="265"/>
        </pc:sldMkLst>
      </pc:sldChg>
      <pc:sldChg chg="new del">
        <pc:chgData name="Olivia" userId="d5495f80-6a99-495c-995c-a0978d72513b" providerId="ADAL" clId="{03C76B4C-DA57-4812-AABE-5B8410ABABBE}" dt="2021-03-24T18:17:37.869" v="403" actId="680"/>
        <pc:sldMkLst>
          <pc:docMk/>
          <pc:sldMk cId="3880508669" sldId="266"/>
        </pc:sldMkLst>
      </pc:sldChg>
      <pc:sldChg chg="new del">
        <pc:chgData name="Olivia" userId="d5495f80-6a99-495c-995c-a0978d72513b" providerId="ADAL" clId="{03C76B4C-DA57-4812-AABE-5B8410ABABBE}" dt="2021-03-24T18:17:37.203" v="402" actId="680"/>
        <pc:sldMkLst>
          <pc:docMk/>
          <pc:sldMk cId="1071820943" sldId="267"/>
        </pc:sldMkLst>
      </pc:sldChg>
      <pc:sldChg chg="new del">
        <pc:chgData name="Olivia" userId="d5495f80-6a99-495c-995c-a0978d72513b" providerId="ADAL" clId="{03C76B4C-DA57-4812-AABE-5B8410ABABBE}" dt="2021-03-24T18:17:36.554" v="401" actId="680"/>
        <pc:sldMkLst>
          <pc:docMk/>
          <pc:sldMk cId="3285395402" sldId="268"/>
        </pc:sldMkLst>
      </pc:sldChg>
      <pc:sldChg chg="new del">
        <pc:chgData name="Olivia" userId="d5495f80-6a99-495c-995c-a0978d72513b" providerId="ADAL" clId="{03C76B4C-DA57-4812-AABE-5B8410ABABBE}" dt="2021-03-24T18:17:35.637" v="400" actId="680"/>
        <pc:sldMkLst>
          <pc:docMk/>
          <pc:sldMk cId="1664004773" sldId="269"/>
        </pc:sldMkLst>
      </pc:sldChg>
    </pc:docChg>
  </pc:docChgLst>
  <pc:docChgLst>
    <pc:chgData name="Garance Pirker" userId="b5784936-cb49-42a9-b887-e00ce94a0e79" providerId="ADAL" clId="{E8D59076-7C27-A64C-B635-68DD1BA2287E}"/>
    <pc:docChg chg="undo custSel modSld">
      <pc:chgData name="Garance Pirker" userId="b5784936-cb49-42a9-b887-e00ce94a0e79" providerId="ADAL" clId="{E8D59076-7C27-A64C-B635-68DD1BA2287E}" dt="2021-03-28T13:32:23.455" v="424" actId="20577"/>
      <pc:docMkLst>
        <pc:docMk/>
      </pc:docMkLst>
      <pc:sldChg chg="addSp modSp">
        <pc:chgData name="Garance Pirker" userId="b5784936-cb49-42a9-b887-e00ce94a0e79" providerId="ADAL" clId="{E8D59076-7C27-A64C-B635-68DD1BA2287E}" dt="2021-03-28T13:31:47.487" v="419" actId="1076"/>
        <pc:sldMkLst>
          <pc:docMk/>
          <pc:sldMk cId="810550797" sldId="256"/>
        </pc:sldMkLst>
        <pc:spChg chg="mod">
          <ac:chgData name="Garance Pirker" userId="b5784936-cb49-42a9-b887-e00ce94a0e79" providerId="ADAL" clId="{E8D59076-7C27-A64C-B635-68DD1BA2287E}" dt="2021-03-28T13:31:47.487" v="419" actId="1076"/>
          <ac:spMkLst>
            <pc:docMk/>
            <pc:sldMk cId="810550797" sldId="256"/>
            <ac:spMk id="5" creationId="{6ACE6382-411E-4ADA-A7E9-552DC79CB5F2}"/>
          </ac:spMkLst>
        </pc:spChg>
        <pc:picChg chg="add">
          <ac:chgData name="Garance Pirker" userId="b5784936-cb49-42a9-b887-e00ce94a0e79" providerId="ADAL" clId="{E8D59076-7C27-A64C-B635-68DD1BA2287E}" dt="2021-03-22T18:26:58.226" v="98" actId="931"/>
          <ac:picMkLst>
            <pc:docMk/>
            <pc:sldMk cId="810550797" sldId="256"/>
            <ac:picMk id="4" creationId="{BABC5AE6-A37E-3345-90E7-9BE8854AB1BA}"/>
          </ac:picMkLst>
        </pc:picChg>
      </pc:sldChg>
      <pc:sldChg chg="modSp">
        <pc:chgData name="Garance Pirker" userId="b5784936-cb49-42a9-b887-e00ce94a0e79" providerId="ADAL" clId="{E8D59076-7C27-A64C-B635-68DD1BA2287E}" dt="2021-03-26T06:55:43.931" v="263" actId="255"/>
        <pc:sldMkLst>
          <pc:docMk/>
          <pc:sldMk cId="4206285223" sldId="257"/>
        </pc:sldMkLst>
        <pc:spChg chg="mod">
          <ac:chgData name="Garance Pirker" userId="b5784936-cb49-42a9-b887-e00ce94a0e79" providerId="ADAL" clId="{E8D59076-7C27-A64C-B635-68DD1BA2287E}" dt="2021-03-26T06:55:43.931" v="263" actId="255"/>
          <ac:spMkLst>
            <pc:docMk/>
            <pc:sldMk cId="4206285223" sldId="257"/>
            <ac:spMk id="4" creationId="{712354A5-C502-F349-83ED-12753111BA9E}"/>
          </ac:spMkLst>
        </pc:spChg>
      </pc:sldChg>
      <pc:sldChg chg="modSp">
        <pc:chgData name="Garance Pirker" userId="b5784936-cb49-42a9-b887-e00ce94a0e79" providerId="ADAL" clId="{E8D59076-7C27-A64C-B635-68DD1BA2287E}" dt="2021-03-28T13:32:23.455" v="424" actId="20577"/>
        <pc:sldMkLst>
          <pc:docMk/>
          <pc:sldMk cId="4039070860" sldId="258"/>
        </pc:sldMkLst>
        <pc:spChg chg="mod">
          <ac:chgData name="Garance Pirker" userId="b5784936-cb49-42a9-b887-e00ce94a0e79" providerId="ADAL" clId="{E8D59076-7C27-A64C-B635-68DD1BA2287E}" dt="2021-03-28T13:32:23.455" v="424" actId="20577"/>
          <ac:spMkLst>
            <pc:docMk/>
            <pc:sldMk cId="4039070860" sldId="258"/>
            <ac:spMk id="3" creationId="{70D7E0E4-CF5D-054F-8098-C7112AF00C33}"/>
          </ac:spMkLst>
        </pc:spChg>
      </pc:sldChg>
      <pc:sldChg chg="modSp">
        <pc:chgData name="Garance Pirker" userId="b5784936-cb49-42a9-b887-e00ce94a0e79" providerId="ADAL" clId="{E8D59076-7C27-A64C-B635-68DD1BA2287E}" dt="2021-03-26T06:56:15.750" v="273" actId="20577"/>
        <pc:sldMkLst>
          <pc:docMk/>
          <pc:sldMk cId="1959845911" sldId="259"/>
        </pc:sldMkLst>
        <pc:spChg chg="mod">
          <ac:chgData name="Garance Pirker" userId="b5784936-cb49-42a9-b887-e00ce94a0e79" providerId="ADAL" clId="{E8D59076-7C27-A64C-B635-68DD1BA2287E}" dt="2021-03-26T06:56:15.750" v="273" actId="20577"/>
          <ac:spMkLst>
            <pc:docMk/>
            <pc:sldMk cId="1959845911" sldId="259"/>
            <ac:spMk id="4" creationId="{00F954C6-F0C1-7B43-8217-D98FE0D56ED6}"/>
          </ac:spMkLst>
        </pc:spChg>
      </pc:sldChg>
      <pc:sldChg chg="addSp modSp">
        <pc:chgData name="Garance Pirker" userId="b5784936-cb49-42a9-b887-e00ce94a0e79" providerId="ADAL" clId="{E8D59076-7C27-A64C-B635-68DD1BA2287E}" dt="2021-03-26T06:59:58.737" v="377" actId="1076"/>
        <pc:sldMkLst>
          <pc:docMk/>
          <pc:sldMk cId="1228247494" sldId="260"/>
        </pc:sldMkLst>
        <pc:spChg chg="mod">
          <ac:chgData name="Garance Pirker" userId="b5784936-cb49-42a9-b887-e00ce94a0e79" providerId="ADAL" clId="{E8D59076-7C27-A64C-B635-68DD1BA2287E}" dt="2021-03-22T13:19:49.301" v="45" actId="20577"/>
          <ac:spMkLst>
            <pc:docMk/>
            <pc:sldMk cId="1228247494" sldId="260"/>
            <ac:spMk id="2" creationId="{A0D9B98F-4FA5-824D-8EF0-4119103BFDBF}"/>
          </ac:spMkLst>
        </pc:spChg>
        <pc:spChg chg="add mod">
          <ac:chgData name="Garance Pirker" userId="b5784936-cb49-42a9-b887-e00ce94a0e79" providerId="ADAL" clId="{E8D59076-7C27-A64C-B635-68DD1BA2287E}" dt="2021-03-26T06:58:58.779" v="354" actId="1076"/>
          <ac:spMkLst>
            <pc:docMk/>
            <pc:sldMk cId="1228247494" sldId="260"/>
            <ac:spMk id="3" creationId="{D93B5AFB-21FD-844C-A3B0-11236C579879}"/>
          </ac:spMkLst>
        </pc:spChg>
        <pc:spChg chg="mod">
          <ac:chgData name="Garance Pirker" userId="b5784936-cb49-42a9-b887-e00ce94a0e79" providerId="ADAL" clId="{E8D59076-7C27-A64C-B635-68DD1BA2287E}" dt="2021-03-26T06:59:34.694" v="362" actId="1076"/>
          <ac:spMkLst>
            <pc:docMk/>
            <pc:sldMk cId="1228247494" sldId="260"/>
            <ac:spMk id="4" creationId="{BD66B829-A805-A246-99AE-F7F8188E1644}"/>
          </ac:spMkLst>
        </pc:spChg>
        <pc:spChg chg="add mod">
          <ac:chgData name="Garance Pirker" userId="b5784936-cb49-42a9-b887-e00ce94a0e79" providerId="ADAL" clId="{E8D59076-7C27-A64C-B635-68DD1BA2287E}" dt="2021-03-26T06:57:28.125" v="304" actId="1076"/>
          <ac:spMkLst>
            <pc:docMk/>
            <pc:sldMk cId="1228247494" sldId="260"/>
            <ac:spMk id="8" creationId="{A1FDFF8D-3E03-544D-9099-8EAE1F85D10F}"/>
          </ac:spMkLst>
        </pc:spChg>
        <pc:spChg chg="add mod">
          <ac:chgData name="Garance Pirker" userId="b5784936-cb49-42a9-b887-e00ce94a0e79" providerId="ADAL" clId="{E8D59076-7C27-A64C-B635-68DD1BA2287E}" dt="2021-03-26T06:57:56.983" v="320" actId="1076"/>
          <ac:spMkLst>
            <pc:docMk/>
            <pc:sldMk cId="1228247494" sldId="260"/>
            <ac:spMk id="12" creationId="{90D107E5-BBCE-3E42-982B-A1E57F76EBA9}"/>
          </ac:spMkLst>
        </pc:spChg>
        <pc:spChg chg="add mod">
          <ac:chgData name="Garance Pirker" userId="b5784936-cb49-42a9-b887-e00ce94a0e79" providerId="ADAL" clId="{E8D59076-7C27-A64C-B635-68DD1BA2287E}" dt="2021-03-26T06:58:24.426" v="337" actId="1076"/>
          <ac:spMkLst>
            <pc:docMk/>
            <pc:sldMk cId="1228247494" sldId="260"/>
            <ac:spMk id="13" creationId="{B0BF05E8-2978-364C-8492-2BCA5C8F024A}"/>
          </ac:spMkLst>
        </pc:spChg>
        <pc:spChg chg="add mod">
          <ac:chgData name="Garance Pirker" userId="b5784936-cb49-42a9-b887-e00ce94a0e79" providerId="ADAL" clId="{E8D59076-7C27-A64C-B635-68DD1BA2287E}" dt="2021-03-26T06:59:18.151" v="357" actId="1076"/>
          <ac:spMkLst>
            <pc:docMk/>
            <pc:sldMk cId="1228247494" sldId="260"/>
            <ac:spMk id="14" creationId="{B9110022-D884-E545-8DA0-B7A3FE7A8B6F}"/>
          </ac:spMkLst>
        </pc:spChg>
        <pc:spChg chg="add">
          <ac:chgData name="Garance Pirker" userId="b5784936-cb49-42a9-b887-e00ce94a0e79" providerId="ADAL" clId="{E8D59076-7C27-A64C-B635-68DD1BA2287E}" dt="2021-03-26T06:59:21.746" v="358" actId="139"/>
          <ac:spMkLst>
            <pc:docMk/>
            <pc:sldMk cId="1228247494" sldId="260"/>
            <ac:spMk id="15" creationId="{662F9EAA-6599-924E-AB62-C09B12298B11}"/>
          </ac:spMkLst>
        </pc:spChg>
        <pc:spChg chg="add">
          <ac:chgData name="Garance Pirker" userId="b5784936-cb49-42a9-b887-e00ce94a0e79" providerId="ADAL" clId="{E8D59076-7C27-A64C-B635-68DD1BA2287E}" dt="2021-03-26T06:59:31.180" v="361" actId="139"/>
          <ac:spMkLst>
            <pc:docMk/>
            <pc:sldMk cId="1228247494" sldId="260"/>
            <ac:spMk id="16" creationId="{0C928AE5-53F8-2448-94A8-CEB268FB3059}"/>
          </ac:spMkLst>
        </pc:spChg>
        <pc:spChg chg="add mod">
          <ac:chgData name="Garance Pirker" userId="b5784936-cb49-42a9-b887-e00ce94a0e79" providerId="ADAL" clId="{E8D59076-7C27-A64C-B635-68DD1BA2287E}" dt="2021-03-26T06:59:58.737" v="377" actId="1076"/>
          <ac:spMkLst>
            <pc:docMk/>
            <pc:sldMk cId="1228247494" sldId="260"/>
            <ac:spMk id="17" creationId="{B04D8BFD-7EA4-0F46-976E-3A72BB9EBAF3}"/>
          </ac:spMkLst>
        </pc:spChg>
        <pc:picChg chg="mod">
          <ac:chgData name="Garance Pirker" userId="b5784936-cb49-42a9-b887-e00ce94a0e79" providerId="ADAL" clId="{E8D59076-7C27-A64C-B635-68DD1BA2287E}" dt="2021-03-26T06:59:08.044" v="355" actId="14100"/>
          <ac:picMkLst>
            <pc:docMk/>
            <pc:sldMk cId="1228247494" sldId="260"/>
            <ac:picMk id="9" creationId="{202145BC-7C3E-434B-A963-DA449F94E28C}"/>
          </ac:picMkLst>
        </pc:picChg>
        <pc:picChg chg="mod">
          <ac:chgData name="Garance Pirker" userId="b5784936-cb49-42a9-b887-e00ce94a0e79" providerId="ADAL" clId="{E8D59076-7C27-A64C-B635-68DD1BA2287E}" dt="2021-03-26T06:58:55.733" v="353" actId="1076"/>
          <ac:picMkLst>
            <pc:docMk/>
            <pc:sldMk cId="1228247494" sldId="260"/>
            <ac:picMk id="10" creationId="{CCDCBE27-FB6E-DE43-96D7-253DD155E6CA}"/>
          </ac:picMkLst>
        </pc:picChg>
      </pc:sldChg>
      <pc:sldChg chg="modSp">
        <pc:chgData name="Garance Pirker" userId="b5784936-cb49-42a9-b887-e00ce94a0e79" providerId="ADAL" clId="{E8D59076-7C27-A64C-B635-68DD1BA2287E}" dt="2021-03-26T06:55:09.705" v="252" actId="20577"/>
        <pc:sldMkLst>
          <pc:docMk/>
          <pc:sldMk cId="3821788442" sldId="261"/>
        </pc:sldMkLst>
        <pc:spChg chg="mod">
          <ac:chgData name="Garance Pirker" userId="b5784936-cb49-42a9-b887-e00ce94a0e79" providerId="ADAL" clId="{E8D59076-7C27-A64C-B635-68DD1BA2287E}" dt="2021-03-23T17:59:26.051" v="190" actId="20577"/>
          <ac:spMkLst>
            <pc:docMk/>
            <pc:sldMk cId="3821788442" sldId="261"/>
            <ac:spMk id="4" creationId="{64E80B30-7802-7B45-A6A3-BC2F2D03A918}"/>
          </ac:spMkLst>
        </pc:spChg>
        <pc:spChg chg="mod">
          <ac:chgData name="Garance Pirker" userId="b5784936-cb49-42a9-b887-e00ce94a0e79" providerId="ADAL" clId="{E8D59076-7C27-A64C-B635-68DD1BA2287E}" dt="2021-03-26T06:55:09.705" v="252" actId="20577"/>
          <ac:spMkLst>
            <pc:docMk/>
            <pc:sldMk cId="3821788442" sldId="261"/>
            <ac:spMk id="7" creationId="{F667C86E-0D17-4009-98C1-A47866D46AF5}"/>
          </ac:spMkLst>
        </pc:spChg>
        <pc:spChg chg="mod">
          <ac:chgData name="Garance Pirker" userId="b5784936-cb49-42a9-b887-e00ce94a0e79" providerId="ADAL" clId="{E8D59076-7C27-A64C-B635-68DD1BA2287E}" dt="2021-03-26T06:54:57.907" v="250" actId="1076"/>
          <ac:spMkLst>
            <pc:docMk/>
            <pc:sldMk cId="3821788442" sldId="261"/>
            <ac:spMk id="8" creationId="{E187CE5A-1E1F-4484-9893-F7FF1F4C7842}"/>
          </ac:spMkLst>
        </pc:spChg>
        <pc:spChg chg="mod">
          <ac:chgData name="Garance Pirker" userId="b5784936-cb49-42a9-b887-e00ce94a0e79" providerId="ADAL" clId="{E8D59076-7C27-A64C-B635-68DD1BA2287E}" dt="2021-03-26T06:55:01.347" v="251" actId="1076"/>
          <ac:spMkLst>
            <pc:docMk/>
            <pc:sldMk cId="3821788442" sldId="261"/>
            <ac:spMk id="12" creationId="{899901A4-59E7-4BD3-B462-25993C954F28}"/>
          </ac:spMkLst>
        </pc:spChg>
      </pc:sldChg>
      <pc:sldChg chg="modSp">
        <pc:chgData name="Garance Pirker" userId="b5784936-cb49-42a9-b887-e00ce94a0e79" providerId="ADAL" clId="{E8D59076-7C27-A64C-B635-68DD1BA2287E}" dt="2021-03-27T14:06:08.513" v="418" actId="255"/>
        <pc:sldMkLst>
          <pc:docMk/>
          <pc:sldMk cId="1175445414" sldId="262"/>
        </pc:sldMkLst>
        <pc:spChg chg="mod">
          <ac:chgData name="Garance Pirker" userId="b5784936-cb49-42a9-b887-e00ce94a0e79" providerId="ADAL" clId="{E8D59076-7C27-A64C-B635-68DD1BA2287E}" dt="2021-03-27T14:06:08.513" v="418" actId="255"/>
          <ac:spMkLst>
            <pc:docMk/>
            <pc:sldMk cId="1175445414" sldId="262"/>
            <ac:spMk id="4" creationId="{03FEDE65-93E9-6B44-AA9E-3349F5279BE0}"/>
          </ac:spMkLst>
        </pc:spChg>
      </pc:sldChg>
    </pc:docChg>
  </pc:docChgLst>
  <pc:docChgLst>
    <pc:chgData name="Garance Pirker" userId="b5784936-cb49-42a9-b887-e00ce94a0e79" providerId="ADAL" clId="{98558642-E044-DF45-A07B-54EA55646128}"/>
    <pc:docChg chg="undo custSel modSld sldOrd">
      <pc:chgData name="Garance Pirker" userId="b5784936-cb49-42a9-b887-e00ce94a0e79" providerId="ADAL" clId="{98558642-E044-DF45-A07B-54EA55646128}" dt="2021-03-24T09:50:34.339" v="376" actId="1076"/>
      <pc:docMkLst>
        <pc:docMk/>
      </pc:docMkLst>
      <pc:sldChg chg="addSp delSp modSp">
        <pc:chgData name="Garance Pirker" userId="b5784936-cb49-42a9-b887-e00ce94a0e79" providerId="ADAL" clId="{98558642-E044-DF45-A07B-54EA55646128}" dt="2021-03-24T09:50:34.339" v="376" actId="1076"/>
        <pc:sldMkLst>
          <pc:docMk/>
          <pc:sldMk cId="4206285223" sldId="257"/>
        </pc:sldMkLst>
        <pc:spChg chg="mod">
          <ac:chgData name="Garance Pirker" userId="b5784936-cb49-42a9-b887-e00ce94a0e79" providerId="ADAL" clId="{98558642-E044-DF45-A07B-54EA55646128}" dt="2021-03-24T09:32:25.758" v="245" actId="14100"/>
          <ac:spMkLst>
            <pc:docMk/>
            <pc:sldMk cId="4206285223" sldId="257"/>
            <ac:spMk id="4" creationId="{712354A5-C502-F349-83ED-12753111BA9E}"/>
          </ac:spMkLst>
        </pc:spChg>
        <pc:spChg chg="add del mod">
          <ac:chgData name="Garance Pirker" userId="b5784936-cb49-42a9-b887-e00ce94a0e79" providerId="ADAL" clId="{98558642-E044-DF45-A07B-54EA55646128}" dt="2021-03-24T09:31:41.417" v="242" actId="1076"/>
          <ac:spMkLst>
            <pc:docMk/>
            <pc:sldMk cId="4206285223" sldId="257"/>
            <ac:spMk id="5" creationId="{3E7C85CE-67E7-E04B-B8F8-1AAAE9F0F71D}"/>
          </ac:spMkLst>
        </pc:spChg>
        <pc:picChg chg="add mod">
          <ac:chgData name="Garance Pirker" userId="b5784936-cb49-42a9-b887-e00ce94a0e79" providerId="ADAL" clId="{98558642-E044-DF45-A07B-54EA55646128}" dt="2021-03-24T09:32:09.734" v="243" actId="14100"/>
          <ac:picMkLst>
            <pc:docMk/>
            <pc:sldMk cId="4206285223" sldId="257"/>
            <ac:picMk id="7" creationId="{CB1DFFEA-7674-5147-9BBD-5D2B09DB3493}"/>
          </ac:picMkLst>
        </pc:picChg>
        <pc:picChg chg="del mod">
          <ac:chgData name="Garance Pirker" userId="b5784936-cb49-42a9-b887-e00ce94a0e79" providerId="ADAL" clId="{98558642-E044-DF45-A07B-54EA55646128}" dt="2021-03-24T09:50:34.339" v="376" actId="1076"/>
          <ac:picMkLst>
            <pc:docMk/>
            <pc:sldMk cId="4206285223" sldId="257"/>
            <ac:picMk id="1026" creationId="{E320CF4F-73DE-4E28-B7AF-E8372FD916BF}"/>
          </ac:picMkLst>
        </pc:picChg>
      </pc:sldChg>
      <pc:sldChg chg="modSp">
        <pc:chgData name="Garance Pirker" userId="b5784936-cb49-42a9-b887-e00ce94a0e79" providerId="ADAL" clId="{98558642-E044-DF45-A07B-54EA55646128}" dt="2021-03-24T09:34:50.579" v="296" actId="20577"/>
        <pc:sldMkLst>
          <pc:docMk/>
          <pc:sldMk cId="4039070860" sldId="258"/>
        </pc:sldMkLst>
        <pc:spChg chg="mod">
          <ac:chgData name="Garance Pirker" userId="b5784936-cb49-42a9-b887-e00ce94a0e79" providerId="ADAL" clId="{98558642-E044-DF45-A07B-54EA55646128}" dt="2021-03-24T09:34:50.579" v="296" actId="20577"/>
          <ac:spMkLst>
            <pc:docMk/>
            <pc:sldMk cId="4039070860" sldId="258"/>
            <ac:spMk id="3" creationId="{70D7E0E4-CF5D-054F-8098-C7112AF00C33}"/>
          </ac:spMkLst>
        </pc:spChg>
      </pc:sldChg>
      <pc:sldChg chg="addSp delSp modSp">
        <pc:chgData name="Garance Pirker" userId="b5784936-cb49-42a9-b887-e00ce94a0e79" providerId="ADAL" clId="{98558642-E044-DF45-A07B-54EA55646128}" dt="2021-03-24T09:48:50.177" v="373" actId="1076"/>
        <pc:sldMkLst>
          <pc:docMk/>
          <pc:sldMk cId="1959845911" sldId="259"/>
        </pc:sldMkLst>
        <pc:spChg chg="mod">
          <ac:chgData name="Garance Pirker" userId="b5784936-cb49-42a9-b887-e00ce94a0e79" providerId="ADAL" clId="{98558642-E044-DF45-A07B-54EA55646128}" dt="2021-03-24T09:44:41.685" v="371" actId="20577"/>
          <ac:spMkLst>
            <pc:docMk/>
            <pc:sldMk cId="1959845911" sldId="259"/>
            <ac:spMk id="4" creationId="{00F954C6-F0C1-7B43-8217-D98FE0D56ED6}"/>
          </ac:spMkLst>
        </pc:spChg>
        <pc:spChg chg="mod">
          <ac:chgData name="Garance Pirker" userId="b5784936-cb49-42a9-b887-e00ce94a0e79" providerId="ADAL" clId="{98558642-E044-DF45-A07B-54EA55646128}" dt="2021-03-24T09:44:25.116" v="362" actId="1076"/>
          <ac:spMkLst>
            <pc:docMk/>
            <pc:sldMk cId="1959845911" sldId="259"/>
            <ac:spMk id="5" creationId="{1BB55841-C471-4145-B4C7-E22C1F0A6711}"/>
          </ac:spMkLst>
        </pc:spChg>
        <pc:spChg chg="add del mod">
          <ac:chgData name="Garance Pirker" userId="b5784936-cb49-42a9-b887-e00ce94a0e79" providerId="ADAL" clId="{98558642-E044-DF45-A07B-54EA55646128}" dt="2021-03-24T09:48:50.177" v="373" actId="1076"/>
          <ac:spMkLst>
            <pc:docMk/>
            <pc:sldMk cId="1959845911" sldId="259"/>
            <ac:spMk id="6" creationId="{662B268A-0AA6-5D43-8F0D-9D9B68BF9E96}"/>
          </ac:spMkLst>
        </pc:spChg>
      </pc:sldChg>
      <pc:sldChg chg="addSp delSp modSp">
        <pc:chgData name="Garance Pirker" userId="b5784936-cb49-42a9-b887-e00ce94a0e79" providerId="ADAL" clId="{98558642-E044-DF45-A07B-54EA55646128}" dt="2021-03-24T09:50:15.019" v="374" actId="20577"/>
        <pc:sldMkLst>
          <pc:docMk/>
          <pc:sldMk cId="1228247494" sldId="260"/>
        </pc:sldMkLst>
        <pc:spChg chg="mod">
          <ac:chgData name="Garance Pirker" userId="b5784936-cb49-42a9-b887-e00ce94a0e79" providerId="ADAL" clId="{98558642-E044-DF45-A07B-54EA55646128}" dt="2021-03-24T09:50:15.019" v="374" actId="20577"/>
          <ac:spMkLst>
            <pc:docMk/>
            <pc:sldMk cId="1228247494" sldId="260"/>
            <ac:spMk id="2" creationId="{A0D9B98F-4FA5-824D-8EF0-4119103BFDBF}"/>
          </ac:spMkLst>
        </pc:spChg>
        <pc:spChg chg="add del mod">
          <ac:chgData name="Garance Pirker" userId="b5784936-cb49-42a9-b887-e00ce94a0e79" providerId="ADAL" clId="{98558642-E044-DF45-A07B-54EA55646128}" dt="2021-03-24T09:31:31.625" v="238" actId="20577"/>
          <ac:spMkLst>
            <pc:docMk/>
            <pc:sldMk cId="1228247494" sldId="260"/>
            <ac:spMk id="3" creationId="{01D60145-7621-5042-8CF2-730432C784FE}"/>
          </ac:spMkLst>
        </pc:spChg>
        <pc:spChg chg="mod">
          <ac:chgData name="Garance Pirker" userId="b5784936-cb49-42a9-b887-e00ce94a0e79" providerId="ADAL" clId="{98558642-E044-DF45-A07B-54EA55646128}" dt="2021-03-24T09:31:24.191" v="236" actId="20577"/>
          <ac:spMkLst>
            <pc:docMk/>
            <pc:sldMk cId="1228247494" sldId="260"/>
            <ac:spMk id="4" creationId="{BD66B829-A805-A246-99AE-F7F8188E1644}"/>
          </ac:spMkLst>
        </pc:spChg>
      </pc:sldChg>
      <pc:sldChg chg="addSp delSp modSp">
        <pc:chgData name="Garance Pirker" userId="b5784936-cb49-42a9-b887-e00ce94a0e79" providerId="ADAL" clId="{98558642-E044-DF45-A07B-54EA55646128}" dt="2021-03-24T09:41:10.767" v="349" actId="313"/>
        <pc:sldMkLst>
          <pc:docMk/>
          <pc:sldMk cId="3821788442" sldId="261"/>
        </pc:sldMkLst>
        <pc:spChg chg="mod">
          <ac:chgData name="Garance Pirker" userId="b5784936-cb49-42a9-b887-e00ce94a0e79" providerId="ADAL" clId="{98558642-E044-DF45-A07B-54EA55646128}" dt="2021-03-24T09:41:10.767" v="349" actId="313"/>
          <ac:spMkLst>
            <pc:docMk/>
            <pc:sldMk cId="3821788442" sldId="261"/>
            <ac:spMk id="2" creationId="{9FA21CF5-C80B-6E4A-A443-FD15DBEB50DD}"/>
          </ac:spMkLst>
        </pc:spChg>
        <pc:spChg chg="mod">
          <ac:chgData name="Garance Pirker" userId="b5784936-cb49-42a9-b887-e00ce94a0e79" providerId="ADAL" clId="{98558642-E044-DF45-A07B-54EA55646128}" dt="2021-03-24T09:39:22.534" v="345" actId="14100"/>
          <ac:spMkLst>
            <pc:docMk/>
            <pc:sldMk cId="3821788442" sldId="261"/>
            <ac:spMk id="4" creationId="{64E80B30-7802-7B45-A6A3-BC2F2D03A918}"/>
          </ac:spMkLst>
        </pc:spChg>
        <pc:spChg chg="add del mod">
          <ac:chgData name="Garance Pirker" userId="b5784936-cb49-42a9-b887-e00ce94a0e79" providerId="ADAL" clId="{98558642-E044-DF45-A07B-54EA55646128}" dt="2021-03-24T09:39:40.216" v="348" actId="313"/>
          <ac:spMkLst>
            <pc:docMk/>
            <pc:sldMk cId="3821788442" sldId="261"/>
            <ac:spMk id="6" creationId="{028949CE-4F16-D54E-BB11-B38AD45415AE}"/>
          </ac:spMkLst>
        </pc:spChg>
      </pc:sldChg>
      <pc:sldChg chg="ord">
        <pc:chgData name="Garance Pirker" userId="b5784936-cb49-42a9-b887-e00ce94a0e79" providerId="ADAL" clId="{98558642-E044-DF45-A07B-54EA55646128}" dt="2021-03-24T09:41:12.985" v="350" actId="1076"/>
        <pc:sldMkLst>
          <pc:docMk/>
          <pc:sldMk cId="1175445414" sldId="262"/>
        </pc:sldMkLst>
      </pc:sldChg>
      <pc:sldChg chg="addSp delSp modSp">
        <pc:chgData name="Garance Pirker" userId="b5784936-cb49-42a9-b887-e00ce94a0e79" providerId="ADAL" clId="{98558642-E044-DF45-A07B-54EA55646128}" dt="2021-03-24T09:39:03.349" v="343" actId="1076"/>
        <pc:sldMkLst>
          <pc:docMk/>
          <pc:sldMk cId="2916116624" sldId="263"/>
        </pc:sldMkLst>
        <pc:spChg chg="mod">
          <ac:chgData name="Garance Pirker" userId="b5784936-cb49-42a9-b887-e00ce94a0e79" providerId="ADAL" clId="{98558642-E044-DF45-A07B-54EA55646128}" dt="2021-03-24T09:23:48.284" v="141" actId="1076"/>
          <ac:spMkLst>
            <pc:docMk/>
            <pc:sldMk cId="2916116624" sldId="263"/>
            <ac:spMk id="2" creationId="{2C39C152-67C8-0442-9B86-7AA9308DE35A}"/>
          </ac:spMkLst>
        </pc:spChg>
        <pc:spChg chg="mod">
          <ac:chgData name="Garance Pirker" userId="b5784936-cb49-42a9-b887-e00ce94a0e79" providerId="ADAL" clId="{98558642-E044-DF45-A07B-54EA55646128}" dt="2021-03-24T09:37:19.501" v="321" actId="14100"/>
          <ac:spMkLst>
            <pc:docMk/>
            <pc:sldMk cId="2916116624" sldId="263"/>
            <ac:spMk id="5" creationId="{A251B4CC-EB69-5B42-815F-67FFD9161279}"/>
          </ac:spMkLst>
        </pc:spChg>
        <pc:spChg chg="mod">
          <ac:chgData name="Garance Pirker" userId="b5784936-cb49-42a9-b887-e00ce94a0e79" providerId="ADAL" clId="{98558642-E044-DF45-A07B-54EA55646128}" dt="2021-03-24T09:38:54.573" v="341" actId="1076"/>
          <ac:spMkLst>
            <pc:docMk/>
            <pc:sldMk cId="2916116624" sldId="263"/>
            <ac:spMk id="6" creationId="{3345E2BD-5D64-4CA7-B437-012871A1AEC7}"/>
          </ac:spMkLst>
        </pc:spChg>
        <pc:picChg chg="add del mod">
          <ac:chgData name="Garance Pirker" userId="b5784936-cb49-42a9-b887-e00ce94a0e79" providerId="ADAL" clId="{98558642-E044-DF45-A07B-54EA55646128}" dt="2021-03-24T09:38:25.109" v="332" actId="478"/>
          <ac:picMkLst>
            <pc:docMk/>
            <pc:sldMk cId="2916116624" sldId="263"/>
            <ac:picMk id="3" creationId="{458C7788-0804-C247-AC0A-E429BF753475}"/>
          </ac:picMkLst>
        </pc:picChg>
        <pc:picChg chg="mod">
          <ac:chgData name="Garance Pirker" userId="b5784936-cb49-42a9-b887-e00ce94a0e79" providerId="ADAL" clId="{98558642-E044-DF45-A07B-54EA55646128}" dt="2021-03-24T09:39:03.349" v="343" actId="1076"/>
          <ac:picMkLst>
            <pc:docMk/>
            <pc:sldMk cId="2916116624" sldId="263"/>
            <ac:picMk id="7" creationId="{D7EA2ECA-D002-409B-8FB2-5C7EC369825F}"/>
          </ac:picMkLst>
        </pc:picChg>
        <pc:picChg chg="add mod">
          <ac:chgData name="Garance Pirker" userId="b5784936-cb49-42a9-b887-e00ce94a0e79" providerId="ADAL" clId="{98558642-E044-DF45-A07B-54EA55646128}" dt="2021-03-24T09:38:52.286" v="340" actId="1076"/>
          <ac:picMkLst>
            <pc:docMk/>
            <pc:sldMk cId="2916116624" sldId="263"/>
            <ac:picMk id="8" creationId="{4096F704-B2B2-4943-BB88-33DA90B8BF8D}"/>
          </ac:picMkLst>
        </pc:picChg>
      </pc:sldChg>
      <pc:sldChg chg="addSp delSp modSp">
        <pc:chgData name="Garance Pirker" userId="b5784936-cb49-42a9-b887-e00ce94a0e79" providerId="ADAL" clId="{98558642-E044-DF45-A07B-54EA55646128}" dt="2021-03-24T09:33:47.152" v="264" actId="1076"/>
        <pc:sldMkLst>
          <pc:docMk/>
          <pc:sldMk cId="3260306722" sldId="264"/>
        </pc:sldMkLst>
        <pc:spChg chg="del mod">
          <ac:chgData name="Garance Pirker" userId="b5784936-cb49-42a9-b887-e00ce94a0e79" providerId="ADAL" clId="{98558642-E044-DF45-A07B-54EA55646128}" dt="2021-03-24T09:33:18.827" v="252" actId="478"/>
          <ac:spMkLst>
            <pc:docMk/>
            <pc:sldMk cId="3260306722" sldId="264"/>
            <ac:spMk id="2" creationId="{3BD00C4D-44BD-DB4B-995A-9E3B700E086E}"/>
          </ac:spMkLst>
        </pc:spChg>
        <pc:spChg chg="add del mod">
          <ac:chgData name="Garance Pirker" userId="b5784936-cb49-42a9-b887-e00ce94a0e79" providerId="ADAL" clId="{98558642-E044-DF45-A07B-54EA55646128}" dt="2021-03-24T09:33:26.180" v="253" actId="1076"/>
          <ac:spMkLst>
            <pc:docMk/>
            <pc:sldMk cId="3260306722" sldId="264"/>
            <ac:spMk id="6" creationId="{308039F6-BF63-0847-AE87-1E5C2AC8BC8C}"/>
          </ac:spMkLst>
        </pc:spChg>
        <pc:spChg chg="add mod">
          <ac:chgData name="Garance Pirker" userId="b5784936-cb49-42a9-b887-e00ce94a0e79" providerId="ADAL" clId="{98558642-E044-DF45-A07B-54EA55646128}" dt="2021-03-24T09:33:47.152" v="264" actId="1076"/>
          <ac:spMkLst>
            <pc:docMk/>
            <pc:sldMk cId="3260306722" sldId="264"/>
            <ac:spMk id="7" creationId="{392FD107-9078-B743-BA34-8BCC6D27F52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49584A-58BC-7049-8DAD-0B0F96F122F0}" type="datetimeFigureOut">
              <a:rPr lang="fr-FR" smtClean="0"/>
              <a:t>31/03/2021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B05429-90DF-EA40-891F-D415588FE0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9911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1648 = traiter de paix entre l'Allemagne et les pays bas pendant la guerre de trente ans ( l'Allemagne perd du territoire comparer a en 1548) </a:t>
            </a:r>
          </a:p>
          <a:p>
            <a:endParaRPr lang="fr-FR"/>
          </a:p>
          <a:p>
            <a:r>
              <a:rPr lang="fr-FR"/>
              <a:t>image du territoire allemand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B05429-90DF-EA40-891F-D415588FE048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6198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H"/>
              <a:t>Carte d’Europe au XVII représentant les régimes politiques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CH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H"/>
              <a:t>Empereur = tout le pouvoir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CH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B05429-90DF-EA40-891F-D415588FE048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10240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/>
              <a:t>Montrer la grandeur de l’Empereur </a:t>
            </a:r>
          </a:p>
          <a:p>
            <a:endParaRPr lang="fr-CH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H"/>
              <a:t>Avec la direction de l’Empereur et de l’aide de ministres. La reine peut gouverner si le roi meurt et que son fils n’est pas assez grand.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CH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H" sz="1200"/>
              <a:t>Empereur + ministre qui ont tout les droit sur le pays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CH"/>
          </a:p>
          <a:p>
            <a:endParaRPr lang="fr-CH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B05429-90DF-EA40-891F-D415588FE048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09424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H"/>
              <a:t>Montrer que les personnes au XVIIème siècle n’avait pas le droit de vote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CH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H" dirty="0"/>
              <a:t>Pas droit de vote car les empereur sont élit de père en fils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B05429-90DF-EA40-891F-D415588FE048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39359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Ferdinant</a:t>
            </a:r>
            <a:r>
              <a:rPr lang="fr-FR" dirty="0"/>
              <a:t> II = celui qui a le + </a:t>
            </a:r>
            <a:r>
              <a:rPr lang="fr-FR" dirty="0" err="1"/>
              <a:t>rénier</a:t>
            </a:r>
            <a:r>
              <a:rPr lang="fr-FR" dirty="0"/>
              <a:t> ( le plus longtemps 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B05429-90DF-EA40-891F-D415588FE048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18817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B05429-90DF-EA40-891F-D415588FE048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19342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né le 17 juillet 1954</a:t>
            </a:r>
          </a:p>
          <a:p>
            <a:r>
              <a:rPr lang="fr-FR" dirty="0"/>
              <a:t>le 22 novembre 2005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B05429-90DF-EA40-891F-D415588FE048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11442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B05429-90DF-EA40-891F-D415588FE048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2686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3/31/21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‹N°›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3/31/21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3/31/21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‹N°›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3/31/21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3/31/21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3/31/21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3/31/21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3/31/21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3/31/21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3/31/21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3/31/21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3/31/21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4.png"/><Relationship Id="rId4" Type="http://schemas.openxmlformats.org/officeDocument/2006/relationships/image" Target="../media/image13.tif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fr.wikipedia.org/wiki/Liste_des_souverains_du_Saint-Empire" TargetMode="External"/><Relationship Id="rId3" Type="http://schemas.openxmlformats.org/officeDocument/2006/relationships/hyperlink" Target="https://upload.wikimedia.org/wikipedia/commons/c/c2/HRR.gif" TargetMode="External"/><Relationship Id="rId7" Type="http://schemas.openxmlformats.org/officeDocument/2006/relationships/hyperlink" Target="https://nb.scfp.ca/2020/08/27/higgs-na-pas-le-droit-de-brimer-le-droit-de-vote-des-aines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plandetudes.ch/documents/10136/8571963/HISTOIRE+10e_LIVRE_TH5.pdf/6e43b42b-089b-4820-95bc-7a43ed9fade5" TargetMode="External"/><Relationship Id="rId11" Type="http://schemas.openxmlformats.org/officeDocument/2006/relationships/hyperlink" Target="https://fr.wikipedia.org/wiki/Land_(Allemagne)" TargetMode="External"/><Relationship Id="rId5" Type="http://schemas.openxmlformats.org/officeDocument/2006/relationships/hyperlink" Target="https://sites.google.com/site/sitedemonsieurmoalic/quatrieme/histoire/h2-leurope-des-lumires?tmpl=/system/app/templates/print/&amp;showPrintDialog=1" TargetMode="External"/><Relationship Id="rId10" Type="http://schemas.openxmlformats.org/officeDocument/2006/relationships/hyperlink" Target="https://fr.wikipedia.org/wiki/Angela_Merkel/https:/fr.wikipedia.org/wiki/Liste_des_souverains_d%27Allemagne/" TargetMode="External"/><Relationship Id="rId4" Type="http://schemas.openxmlformats.org/officeDocument/2006/relationships/hyperlink" Target="https://sites.google.com/site/sitedemonsieurmoalic/quatrieme/histoire/h2-leurope-des-" TargetMode="External"/><Relationship Id="rId9" Type="http://schemas.openxmlformats.org/officeDocument/2006/relationships/hyperlink" Target="https://en.wikipedia.org/wiki/Ferdinand_II,_Holy_Roman_Empero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8">
            <a:extLst>
              <a:ext uri="{FF2B5EF4-FFF2-40B4-BE49-F238E27FC236}">
                <a16:creationId xmlns:a16="http://schemas.microsoft.com/office/drawing/2014/main" id="{322F38BC-D98D-4D85-8CF7-BA70EEDED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0EDAE37-A6D0-DB43-9D66-C0A4253086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2" y="2386744"/>
            <a:ext cx="5925310" cy="1645920"/>
          </a:xfrm>
        </p:spPr>
        <p:txBody>
          <a:bodyPr>
            <a:normAutofit/>
          </a:bodyPr>
          <a:lstStyle/>
          <a:p>
            <a:r>
              <a:rPr lang="fr-FR" dirty="0"/>
              <a:t>L’état allemand au xvii siècle 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80B448F-CBC4-254D-B1B3-F02F2B7941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248" y="4352544"/>
            <a:ext cx="4866927" cy="413500"/>
          </a:xfrm>
        </p:spPr>
        <p:txBody>
          <a:bodyPr>
            <a:normAutofit/>
          </a:bodyPr>
          <a:lstStyle/>
          <a:p>
            <a:endParaRPr lang="fr-FR">
              <a:solidFill>
                <a:srgbClr val="FFFFFF"/>
              </a:solidFill>
            </a:endParaRPr>
          </a:p>
        </p:txBody>
      </p:sp>
      <p:sp>
        <p:nvSpPr>
          <p:cNvPr id="30" name="Rectangle 10">
            <a:extLst>
              <a:ext uri="{FF2B5EF4-FFF2-40B4-BE49-F238E27FC236}">
                <a16:creationId xmlns:a16="http://schemas.microsoft.com/office/drawing/2014/main" id="{B501A2F0-90BE-4D86-9A8A-4390413F7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640080"/>
            <a:ext cx="4017265" cy="526313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2">
            <a:extLst>
              <a:ext uri="{FF2B5EF4-FFF2-40B4-BE49-F238E27FC236}">
                <a16:creationId xmlns:a16="http://schemas.microsoft.com/office/drawing/2014/main" id="{80F5EB4E-25CD-44CC-AF95-30C925342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00771" y="802767"/>
            <a:ext cx="3685032" cy="4937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Une image contenant carte&#10;&#10;Description générée automatiquement">
            <a:extLst>
              <a:ext uri="{FF2B5EF4-FFF2-40B4-BE49-F238E27FC236}">
                <a16:creationId xmlns:a16="http://schemas.microsoft.com/office/drawing/2014/main" id="{BABC5AE6-A37E-3345-90E7-9BE8854AB1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0811" y="2004186"/>
            <a:ext cx="3044952" cy="2534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5507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3132"/>
    </mc:Choice>
    <mc:Fallback xmlns="">
      <p:transition spd="slow" advTm="313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1A1E15-53BB-D344-AD16-F11E559F1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694" y="959038"/>
            <a:ext cx="4486656" cy="1141497"/>
          </a:xfrm>
        </p:spPr>
        <p:txBody>
          <a:bodyPr>
            <a:normAutofit/>
          </a:bodyPr>
          <a:lstStyle/>
          <a:p>
            <a:r>
              <a:rPr lang="fr-FR" sz="3600"/>
              <a:t>Type d’état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12354A5-C502-F349-83ED-12753111BA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672761"/>
          </a:xfrm>
        </p:spPr>
        <p:txBody>
          <a:bodyPr>
            <a:normAutofit/>
          </a:bodyPr>
          <a:lstStyle/>
          <a:p>
            <a:r>
              <a:rPr lang="fr-FR" sz="3100"/>
              <a:t>Monarchie absolue</a:t>
            </a:r>
            <a:r>
              <a:rPr lang="fr-FR" sz="2400"/>
              <a:t>  </a:t>
            </a:r>
          </a:p>
        </p:txBody>
      </p:sp>
      <p:pic>
        <p:nvPicPr>
          <p:cNvPr id="1026" name="Picture 2" descr="Quel régime politique domine en Europe au XVIIIe siècle">
            <a:extLst>
              <a:ext uri="{FF2B5EF4-FFF2-40B4-BE49-F238E27FC236}">
                <a16:creationId xmlns:a16="http://schemas.microsoft.com/office/drawing/2014/main" id="{E320CF4F-73DE-4E28-B7AF-E8372FD916B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060" y="1367036"/>
            <a:ext cx="6054940" cy="3725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6285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6"/>
    </mc:Choice>
    <mc:Fallback xmlns="">
      <p:transition spd="slow" advTm="596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9FC2F4-337F-8344-BBB9-D733AFC2F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449" y="1077660"/>
            <a:ext cx="4494998" cy="1134640"/>
          </a:xfrm>
        </p:spPr>
        <p:txBody>
          <a:bodyPr/>
          <a:lstStyle/>
          <a:p>
            <a:r>
              <a:rPr lang="fr-FR"/>
              <a:t>Comment est gouverné le pays ?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0F954C6-F0C1-7B43-8217-D98FE0D56E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24879" y="3286579"/>
            <a:ext cx="4235568" cy="2520777"/>
          </a:xfrm>
        </p:spPr>
        <p:txBody>
          <a:bodyPr>
            <a:normAutofit fontScale="70000" lnSpcReduction="20000"/>
          </a:bodyPr>
          <a:lstStyle/>
          <a:p>
            <a:r>
              <a:rPr lang="fr-CH" sz="4000" dirty="0"/>
              <a:t>Empereur + ministre</a:t>
            </a:r>
          </a:p>
          <a:p>
            <a:r>
              <a:rPr lang="fr-CH" sz="4000" dirty="0"/>
              <a:t>Tous les droits</a:t>
            </a:r>
          </a:p>
          <a:p>
            <a:endParaRPr lang="fr-CH" sz="2800" dirty="0"/>
          </a:p>
          <a:p>
            <a:endParaRPr lang="fr-CH" sz="2000" dirty="0"/>
          </a:p>
          <a:p>
            <a:endParaRPr lang="fr-CH" sz="2000" dirty="0"/>
          </a:p>
          <a:p>
            <a:endParaRPr lang="fr-CH" sz="2000" dirty="0"/>
          </a:p>
          <a:p>
            <a:r>
              <a:rPr lang="fr-CH" sz="2000" dirty="0"/>
              <a:t> </a:t>
            </a:r>
          </a:p>
          <a:p>
            <a:endParaRPr lang="fr-CH" sz="1800" dirty="0"/>
          </a:p>
        </p:txBody>
      </p:sp>
      <p:pic>
        <p:nvPicPr>
          <p:cNvPr id="2050" name="Picture 2" descr="LA CONSTRUCTION DE L'ÉTAT AU XVIIe SIÈCLE">
            <a:extLst>
              <a:ext uri="{FF2B5EF4-FFF2-40B4-BE49-F238E27FC236}">
                <a16:creationId xmlns:a16="http://schemas.microsoft.com/office/drawing/2014/main" id="{A993DE0D-B28F-401A-9B3B-430E616B2ACF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54" r="15454"/>
          <a:stretch>
            <a:fillRect/>
          </a:stretch>
        </p:blipFill>
        <p:spPr bwMode="auto">
          <a:xfrm>
            <a:off x="6752009" y="770562"/>
            <a:ext cx="4765231" cy="5355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984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5"/>
    </mc:Choice>
    <mc:Fallback xmlns="">
      <p:transition spd="slow" advTm="575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75CA00-081A-4A40-BC27-38DCD1551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620" y="1114046"/>
            <a:ext cx="4486656" cy="1141497"/>
          </a:xfrm>
        </p:spPr>
        <p:txBody>
          <a:bodyPr/>
          <a:lstStyle/>
          <a:p>
            <a:r>
              <a:rPr lang="fr-FR"/>
              <a:t>Le peuple peut il s’exprimer ?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3FEDE65-93E9-6B44-AA9E-3349F5279B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80160" y="3549918"/>
            <a:ext cx="3630168" cy="1139644"/>
          </a:xfrm>
        </p:spPr>
        <p:txBody>
          <a:bodyPr>
            <a:noAutofit/>
          </a:bodyPr>
          <a:lstStyle/>
          <a:p>
            <a:r>
              <a:rPr lang="fr-CH" sz="2800" dirty="0"/>
              <a:t>Non, pas de droit de vote</a:t>
            </a:r>
            <a:endParaRPr lang="fr-FR" sz="2800" dirty="0"/>
          </a:p>
        </p:txBody>
      </p:sp>
      <p:pic>
        <p:nvPicPr>
          <p:cNvPr id="1026" name="Picture 2" descr="Higgs n'a pas le droit de brimer le droit de vote des aînés | SCFP Nouveau  Brunswick">
            <a:extLst>
              <a:ext uri="{FF2B5EF4-FFF2-40B4-BE49-F238E27FC236}">
                <a16:creationId xmlns:a16="http://schemas.microsoft.com/office/drawing/2014/main" id="{8D2DD1BF-A623-4987-B996-96F20D0A79A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5763" y="2168439"/>
            <a:ext cx="4816475" cy="2521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877D66C4-14E8-4A20-B4B6-DA28A763C94A}"/>
              </a:ext>
            </a:extLst>
          </p:cNvPr>
          <p:cNvCxnSpPr>
            <a:cxnSpLocks/>
          </p:cNvCxnSpPr>
          <p:nvPr/>
        </p:nvCxnSpPr>
        <p:spPr>
          <a:xfrm>
            <a:off x="6735763" y="2168439"/>
            <a:ext cx="4816475" cy="252112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9632306F-0BB6-49A4-BC52-ECCE9444C93B}"/>
              </a:ext>
            </a:extLst>
          </p:cNvPr>
          <p:cNvCxnSpPr>
            <a:cxnSpLocks/>
          </p:cNvCxnSpPr>
          <p:nvPr/>
        </p:nvCxnSpPr>
        <p:spPr>
          <a:xfrm flipV="1">
            <a:off x="6735763" y="2168439"/>
            <a:ext cx="4816475" cy="25211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544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5"/>
    </mc:Choice>
    <mc:Fallback xmlns="">
      <p:transition spd="slow" advTm="375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D9B98F-4FA5-824D-8EF0-4119103BF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620" y="908844"/>
            <a:ext cx="4486656" cy="1141497"/>
          </a:xfrm>
        </p:spPr>
        <p:txBody>
          <a:bodyPr/>
          <a:lstStyle/>
          <a:p>
            <a:r>
              <a:rPr lang="fr-CH"/>
              <a:t>Qui gouverne le saint empire germanique  ?</a:t>
            </a:r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5AD0BB38-CBAF-D242-BCB3-AA89C1DC35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358934" y="923885"/>
            <a:ext cx="1489529" cy="1882372"/>
          </a:xfr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D66B829-A805-A246-99AE-F7F8188E16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1060" y="2267972"/>
            <a:ext cx="4565753" cy="4153520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70000"/>
              </a:lnSpc>
            </a:pPr>
            <a:r>
              <a:rPr lang="fr-CH" sz="8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F0502020204030204" pitchFamily="34" charset="0"/>
              </a:rPr>
              <a:t>1. De 1575 à 1612 = Rodolphe II </a:t>
            </a:r>
          </a:p>
          <a:p>
            <a:pPr algn="just">
              <a:lnSpc>
                <a:spcPct val="170000"/>
              </a:lnSpc>
            </a:pPr>
            <a:r>
              <a:rPr lang="fr-CH" sz="8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F0502020204030204" pitchFamily="34" charset="0"/>
              </a:rPr>
              <a:t>2. De 1612 à 1619 = Matthias 1er </a:t>
            </a:r>
            <a:endParaRPr lang="fr-CH" sz="8800">
              <a:latin typeface="Calibri" panose="020F0502020204030204" pitchFamily="34" charset="0"/>
              <a:ea typeface="Calibri" panose="020F0502020204030204" pitchFamily="34" charset="0"/>
              <a:cs typeface="Times New Roman" panose="020F0502020204030204" pitchFamily="34" charset="0"/>
            </a:endParaRPr>
          </a:p>
          <a:p>
            <a:pPr algn="just">
              <a:lnSpc>
                <a:spcPct val="170000"/>
              </a:lnSpc>
            </a:pPr>
            <a:r>
              <a:rPr lang="fr-CH" sz="8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F0502020204030204" pitchFamily="34" charset="0"/>
              </a:rPr>
              <a:t>3. De 1619 à 1637 = Ferdinand II </a:t>
            </a:r>
          </a:p>
          <a:p>
            <a:pPr algn="just">
              <a:lnSpc>
                <a:spcPct val="170000"/>
              </a:lnSpc>
            </a:pPr>
            <a:r>
              <a:rPr lang="fr-CH" sz="8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F0502020204030204" pitchFamily="34" charset="0"/>
              </a:rPr>
              <a:t>4. De 1637 à 1657 = Ferdinand III </a:t>
            </a:r>
          </a:p>
          <a:p>
            <a:pPr algn="just">
              <a:lnSpc>
                <a:spcPct val="170000"/>
              </a:lnSpc>
            </a:pPr>
            <a:r>
              <a:rPr lang="fr-CH" sz="8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F0502020204030204" pitchFamily="34" charset="0"/>
              </a:rPr>
              <a:t>5. De 1653 à 1654 = Ferdinand IV </a:t>
            </a:r>
          </a:p>
          <a:p>
            <a:pPr algn="just">
              <a:lnSpc>
                <a:spcPct val="170000"/>
              </a:lnSpc>
            </a:pPr>
            <a:r>
              <a:rPr lang="fr-CH" sz="8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F0502020204030204" pitchFamily="34" charset="0"/>
              </a:rPr>
              <a:t>6. De 1658 à 1705 = Léopold 1er</a:t>
            </a:r>
            <a:endParaRPr lang="en-CH" sz="8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F0502020204030204" pitchFamily="34" charset="0"/>
            </a:endParaRPr>
          </a:p>
          <a:p>
            <a:pPr algn="just"/>
            <a:r>
              <a:rPr lang="fr-CH" sz="8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F0502020204030204" pitchFamily="34" charset="0"/>
              </a:rPr>
              <a:t> </a:t>
            </a:r>
            <a:endParaRPr lang="en-CH" sz="8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F0502020204030204" pitchFamily="34" charset="0"/>
            </a:endParaRPr>
          </a:p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2C6E7A1-6227-C745-A529-20E57E24E6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1377" y="909097"/>
            <a:ext cx="1322365" cy="186600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FA119C6-F724-0947-AD67-29379A3A9D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62765" y="923885"/>
            <a:ext cx="1365651" cy="185121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02145BC-7C3E-434B-A963-DA449F94E2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07239" y="4123653"/>
            <a:ext cx="1351245" cy="186600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CDCBE27-FB6E-DE43-96D7-253DD155E6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62765" y="4104250"/>
            <a:ext cx="1439158" cy="185491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14185BB-2BC0-6C4A-A0AD-B2B62CE6E6D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17032" y="4123653"/>
            <a:ext cx="1489529" cy="186600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93B5AFB-21FD-844C-A3B0-11236C579879}"/>
              </a:ext>
            </a:extLst>
          </p:cNvPr>
          <p:cNvSpPr txBox="1"/>
          <p:nvPr/>
        </p:nvSpPr>
        <p:spPr>
          <a:xfrm>
            <a:off x="6462224" y="2837413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CH"/>
              <a:t>Rodolphe II</a:t>
            </a:r>
            <a:endParaRPr lang="en-CH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FDFF8D-3E03-544D-9099-8EAE1F85D10F}"/>
              </a:ext>
            </a:extLst>
          </p:cNvPr>
          <p:cNvSpPr txBox="1"/>
          <p:nvPr/>
        </p:nvSpPr>
        <p:spPr>
          <a:xfrm>
            <a:off x="8291024" y="2806257"/>
            <a:ext cx="1410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CH"/>
              <a:t>Matthias Ier</a:t>
            </a:r>
            <a:endParaRPr lang="en-CH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D107E5-BBCE-3E42-982B-A1E57F76EBA9}"/>
              </a:ext>
            </a:extLst>
          </p:cNvPr>
          <p:cNvSpPr txBox="1"/>
          <p:nvPr/>
        </p:nvSpPr>
        <p:spPr>
          <a:xfrm>
            <a:off x="10262765" y="2789259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CH"/>
              <a:t>Ferdinand II</a:t>
            </a:r>
            <a:endParaRPr lang="en-CH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BF05E8-2978-364C-8492-2BCA5C8F024A}"/>
              </a:ext>
            </a:extLst>
          </p:cNvPr>
          <p:cNvSpPr txBox="1"/>
          <p:nvPr/>
        </p:nvSpPr>
        <p:spPr>
          <a:xfrm>
            <a:off x="6533383" y="5989657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CH"/>
              <a:t>Ferdinand III</a:t>
            </a:r>
            <a:endParaRPr lang="en-CH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9110022-D884-E545-8DA0-B7A3FE7A8B6F}"/>
              </a:ext>
            </a:extLst>
          </p:cNvPr>
          <p:cNvSpPr txBox="1"/>
          <p:nvPr/>
        </p:nvSpPr>
        <p:spPr>
          <a:xfrm>
            <a:off x="8406864" y="5989657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CH"/>
              <a:t>Ferdinand IV</a:t>
            </a:r>
            <a:endParaRPr lang="en-CH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04D8BFD-7EA4-0F46-976E-3A72BB9EBAF3}"/>
              </a:ext>
            </a:extLst>
          </p:cNvPr>
          <p:cNvSpPr txBox="1"/>
          <p:nvPr/>
        </p:nvSpPr>
        <p:spPr>
          <a:xfrm>
            <a:off x="10363200" y="5989657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CH"/>
              <a:t>Léopold Ier</a:t>
            </a:r>
            <a:endParaRPr lang="en-CH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8247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76"/>
    </mc:Choice>
    <mc:Fallback xmlns="">
      <p:transition spd="slow" advTm="36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2" grpId="0"/>
      <p:bldP spid="13" grpId="0"/>
      <p:bldP spid="14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A6AAC9C-BD5F-AC41-81F2-009DF3FD0A02}"/>
              </a:ext>
            </a:extLst>
          </p:cNvPr>
          <p:cNvSpPr/>
          <p:nvPr/>
        </p:nvSpPr>
        <p:spPr>
          <a:xfrm>
            <a:off x="5600543" y="0"/>
            <a:ext cx="6591457" cy="68580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A21CF5-C80B-6E4A-A443-FD15DBEB5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560" y="779558"/>
            <a:ext cx="4494998" cy="1134640"/>
          </a:xfrm>
        </p:spPr>
        <p:txBody>
          <a:bodyPr/>
          <a:lstStyle/>
          <a:p>
            <a:r>
              <a:rPr lang="fr-FR" dirty="0"/>
              <a:t>Durée du mandat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4E80B30-7802-7B45-A6A3-BC2F2D03A9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0013" y="3604390"/>
            <a:ext cx="3889425" cy="947062"/>
          </a:xfrm>
        </p:spPr>
        <p:txBody>
          <a:bodyPr>
            <a:noAutofit/>
          </a:bodyPr>
          <a:lstStyle/>
          <a:p>
            <a:r>
              <a:rPr lang="fr-CH" sz="2800" dirty="0"/>
              <a:t>De l’accession jusqu’à la mort </a:t>
            </a:r>
            <a:endParaRPr lang="fr-FR" sz="2800" dirty="0"/>
          </a:p>
        </p:txBody>
      </p:sp>
      <p:pic>
        <p:nvPicPr>
          <p:cNvPr id="1030" name="Picture 6" descr="Ferdinand II, Holy Roman Emperor - Wikipedia">
            <a:extLst>
              <a:ext uri="{FF2B5EF4-FFF2-40B4-BE49-F238E27FC236}">
                <a16:creationId xmlns:a16="http://schemas.microsoft.com/office/drawing/2014/main" id="{FEC15C62-78CD-42E0-9B84-5C113BED3920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8" b="8808"/>
          <a:stretch>
            <a:fillRect/>
          </a:stretch>
        </p:blipFill>
        <p:spPr bwMode="auto">
          <a:xfrm>
            <a:off x="5879735" y="1346878"/>
            <a:ext cx="3016536" cy="339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11CE9C1C-EF74-4BBD-BEC0-D5D1AE4E9514}"/>
              </a:ext>
            </a:extLst>
          </p:cNvPr>
          <p:cNvSpPr/>
          <p:nvPr/>
        </p:nvSpPr>
        <p:spPr>
          <a:xfrm>
            <a:off x="9131097" y="2768841"/>
            <a:ext cx="610985" cy="484632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8" name="Flèche : bas 7">
            <a:extLst>
              <a:ext uri="{FF2B5EF4-FFF2-40B4-BE49-F238E27FC236}">
                <a16:creationId xmlns:a16="http://schemas.microsoft.com/office/drawing/2014/main" id="{E187CE5A-1E1F-4484-9893-F7FF1F4C7842}"/>
              </a:ext>
            </a:extLst>
          </p:cNvPr>
          <p:cNvSpPr/>
          <p:nvPr/>
        </p:nvSpPr>
        <p:spPr>
          <a:xfrm>
            <a:off x="10073140" y="2685168"/>
            <a:ext cx="242316" cy="651977"/>
          </a:xfrm>
          <a:prstGeom prst="down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899901A4-59E7-4BD3-B462-25993C954F28}"/>
              </a:ext>
            </a:extLst>
          </p:cNvPr>
          <p:cNvSpPr/>
          <p:nvPr/>
        </p:nvSpPr>
        <p:spPr>
          <a:xfrm>
            <a:off x="11276560" y="2683271"/>
            <a:ext cx="242316" cy="651977"/>
          </a:xfrm>
          <a:prstGeom prst="down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A92E01B-3FDA-7C45-A7D3-162D53B4FC28}"/>
              </a:ext>
            </a:extLst>
          </p:cNvPr>
          <p:cNvSpPr txBox="1"/>
          <p:nvPr/>
        </p:nvSpPr>
        <p:spPr>
          <a:xfrm>
            <a:off x="5879735" y="4737091"/>
            <a:ext cx="169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/>
              <a:t>Ferdinand II</a:t>
            </a:r>
            <a:endParaRPr lang="en-CH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8762E04-4E4F-7145-B7E5-C51296C6589C}"/>
              </a:ext>
            </a:extLst>
          </p:cNvPr>
          <p:cNvSpPr txBox="1"/>
          <p:nvPr/>
        </p:nvSpPr>
        <p:spPr>
          <a:xfrm>
            <a:off x="9841117" y="214205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1619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DE8357A-51C8-7849-94BA-738324473F04}"/>
              </a:ext>
            </a:extLst>
          </p:cNvPr>
          <p:cNvSpPr txBox="1"/>
          <p:nvPr/>
        </p:nvSpPr>
        <p:spPr>
          <a:xfrm>
            <a:off x="11016558" y="214205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1637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BEB04A0-18B2-394B-86C8-05C786FD6E87}"/>
              </a:ext>
            </a:extLst>
          </p:cNvPr>
          <p:cNvSpPr txBox="1"/>
          <p:nvPr/>
        </p:nvSpPr>
        <p:spPr>
          <a:xfrm>
            <a:off x="9677862" y="3469031"/>
            <a:ext cx="1139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Début du mandat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99B14E7-E956-A742-931D-A4CC167B3A35}"/>
              </a:ext>
            </a:extLst>
          </p:cNvPr>
          <p:cNvSpPr txBox="1"/>
          <p:nvPr/>
        </p:nvSpPr>
        <p:spPr>
          <a:xfrm>
            <a:off x="10860076" y="3469031"/>
            <a:ext cx="10232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/>
              <a:t>Fin du mandat (mort)</a:t>
            </a:r>
          </a:p>
        </p:txBody>
      </p:sp>
    </p:spTree>
    <p:extLst>
      <p:ext uri="{BB962C8B-B14F-4D97-AF65-F5344CB8AC3E}">
        <p14:creationId xmlns:p14="http://schemas.microsoft.com/office/powerpoint/2010/main" val="3821788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1"/>
    </mc:Choice>
    <mc:Fallback xmlns="">
      <p:transition spd="slow" advTm="6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2" grpId="0" animBg="1"/>
      <p:bldP spid="11" grpId="0"/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39C152-67C8-0442-9B86-7AA9308DE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986" y="705526"/>
            <a:ext cx="3317537" cy="2578545"/>
          </a:xfrm>
        </p:spPr>
        <p:txBody>
          <a:bodyPr/>
          <a:lstStyle/>
          <a:p>
            <a:r>
              <a:rPr lang="fr-CH" sz="2000" dirty="0"/>
              <a:t>Politique actuelle vs </a:t>
            </a:r>
            <a:br>
              <a:rPr lang="fr-CH" sz="2000" dirty="0"/>
            </a:br>
            <a:r>
              <a:rPr lang="fr-CH" sz="2000" dirty="0"/>
              <a:t>politique au XVI</a:t>
            </a:r>
            <a:br>
              <a:rPr lang="fr-CH" sz="2000" dirty="0"/>
            </a:br>
            <a:r>
              <a:rPr lang="fr-CH" sz="2000" dirty="0"/>
              <a:t>vs</a:t>
            </a:r>
            <a:br>
              <a:rPr lang="fr-CH" sz="2000" dirty="0"/>
            </a:br>
            <a:r>
              <a:rPr lang="fr-CH" sz="2000" dirty="0"/>
              <a:t>politique au XVII</a:t>
            </a:r>
            <a:br>
              <a:rPr lang="fr-CH" sz="2000" dirty="0"/>
            </a:br>
            <a:endParaRPr lang="fr-FR" sz="2000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0141946-72B2-014D-B6E5-65AEB5ABCB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986" y="4238368"/>
            <a:ext cx="1997782" cy="1484338"/>
          </a:xfrm>
        </p:spPr>
        <p:txBody>
          <a:bodyPr>
            <a:noAutofit/>
          </a:bodyPr>
          <a:lstStyle/>
          <a:p>
            <a:r>
              <a:rPr lang="fr-CH" sz="2800" dirty="0"/>
              <a:t>Etat fédéral </a:t>
            </a:r>
          </a:p>
          <a:p>
            <a:r>
              <a:rPr lang="fr-CH" sz="2800" dirty="0"/>
              <a:t>16 länder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251B4CC-EB69-5B42-815F-67FFD9161279}"/>
              </a:ext>
            </a:extLst>
          </p:cNvPr>
          <p:cNvSpPr txBox="1"/>
          <p:nvPr/>
        </p:nvSpPr>
        <p:spPr>
          <a:xfrm>
            <a:off x="6475284" y="3612801"/>
            <a:ext cx="2381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Chancelière en 2021 </a:t>
            </a:r>
          </a:p>
        </p:txBody>
      </p:sp>
      <p:pic>
        <p:nvPicPr>
          <p:cNvPr id="7" name="Picture 2" descr="Angela Merkel — Wikipédia">
            <a:extLst>
              <a:ext uri="{FF2B5EF4-FFF2-40B4-BE49-F238E27FC236}">
                <a16:creationId xmlns:a16="http://schemas.microsoft.com/office/drawing/2014/main" id="{D7EA2ECA-D002-409B-8FB2-5C7EC369825F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5" b="9805"/>
          <a:stretch>
            <a:fillRect/>
          </a:stretch>
        </p:blipFill>
        <p:spPr bwMode="auto">
          <a:xfrm>
            <a:off x="6595471" y="1023340"/>
            <a:ext cx="2261116" cy="2541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345E2BD-5D64-4CA7-B437-012871A1AEC7}"/>
              </a:ext>
            </a:extLst>
          </p:cNvPr>
          <p:cNvSpPr txBox="1"/>
          <p:nvPr/>
        </p:nvSpPr>
        <p:spPr>
          <a:xfrm>
            <a:off x="9728802" y="5977658"/>
            <a:ext cx="2099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000" dirty="0"/>
              <a:t>Empereur en 1700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096F704-B2B2-4943-BB88-33DA90B8BF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1370" y="3646641"/>
            <a:ext cx="1673980" cy="2331017"/>
          </a:xfrm>
          <a:prstGeom prst="rect">
            <a:avLst/>
          </a:prstGeom>
        </p:spPr>
      </p:pic>
      <p:pic>
        <p:nvPicPr>
          <p:cNvPr id="3074" name="Picture 2" descr="Land (Allemagne) — Wikipédia">
            <a:extLst>
              <a:ext uri="{FF2B5EF4-FFF2-40B4-BE49-F238E27FC236}">
                <a16:creationId xmlns:a16="http://schemas.microsoft.com/office/drawing/2014/main" id="{35D275CB-7147-4A13-893B-5A8A9C3E9E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413" y="3564448"/>
            <a:ext cx="2268220" cy="3069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6116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"/>
    </mc:Choice>
    <mc:Fallback xmlns="">
      <p:transition spd="slow" advTm="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B4F90A-0186-F547-B584-D9BE5EE07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883669"/>
            <a:ext cx="7729728" cy="945131"/>
          </a:xfrm>
        </p:spPr>
        <p:txBody>
          <a:bodyPr/>
          <a:lstStyle/>
          <a:p>
            <a:r>
              <a:rPr lang="fr-FR"/>
              <a:t>sources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0D7E0E4-CF5D-054F-8098-C7112AF00C33}"/>
              </a:ext>
            </a:extLst>
          </p:cNvPr>
          <p:cNvSpPr txBox="1"/>
          <p:nvPr/>
        </p:nvSpPr>
        <p:spPr>
          <a:xfrm>
            <a:off x="1234051" y="3050454"/>
            <a:ext cx="9016678" cy="2192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Dia 1:</a:t>
            </a:r>
            <a:r>
              <a:rPr lang="fr-CH" dirty="0"/>
              <a:t> </a:t>
            </a:r>
            <a:r>
              <a:rPr lang="fr-CH" sz="900" dirty="0">
                <a:hlinkClick r:id="rId3"/>
              </a:rPr>
              <a:t>https://upload.wikimedia.org/wikipedia/commons/c/c2/HRR.gif</a:t>
            </a:r>
            <a:endParaRPr lang="fr-FR" sz="9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Dia 2:</a:t>
            </a:r>
            <a:r>
              <a:rPr lang="fr-FR" sz="1100" dirty="0"/>
              <a:t> </a:t>
            </a:r>
            <a:r>
              <a:rPr lang="fr-FR" sz="900" dirty="0">
                <a:hlinkClick r:id="rId4"/>
              </a:rPr>
              <a:t>https://sites.google.com/site/sitedemonsieurmoalic/quatrieme/histoire/h2-leurope-des-</a:t>
            </a:r>
            <a:r>
              <a:rPr lang="fr-FR" sz="900" dirty="0">
                <a:hlinkClick r:id="rId5"/>
              </a:rPr>
              <a:t>lumires?tmpl=%2Fsystem%2Fapp%2Ftemplates%2Fprint%2F&amp;showPrintDialog=1</a:t>
            </a:r>
            <a:endParaRPr lang="fr-FR" sz="9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Dia 3: </a:t>
            </a:r>
            <a:r>
              <a:rPr lang="fr-FR" sz="1050" dirty="0">
                <a:hlinkClick r:id="rId6"/>
              </a:rPr>
              <a:t>https://www.plandetudes.ch/documents/10136/8571963/HISTOIRE+10e_LIVRE_TH5.pdf/6e43b42b-089b-4820-95bc-7a43ed9fade5</a:t>
            </a:r>
            <a:endParaRPr lang="fr-FR" sz="105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Dia 4: </a:t>
            </a:r>
            <a:r>
              <a:rPr lang="fr-FR" sz="1050" dirty="0">
                <a:hlinkClick r:id="rId7"/>
              </a:rPr>
              <a:t>https://nb.scfp.ca/2020/08/27/higgs-na-pas-le-droit-de-brimer-le-droit-de-vote-des-aines/</a:t>
            </a:r>
            <a:endParaRPr lang="fr-FR" sz="105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Dia 5: </a:t>
            </a:r>
            <a:r>
              <a:rPr lang="fr-FR" sz="1050" dirty="0">
                <a:hlinkClick r:id="rId8"/>
              </a:rPr>
              <a:t>https://fr.wikipedia.org/wiki/Liste_des_souverains_du_Saint-Empire</a:t>
            </a:r>
            <a:endParaRPr lang="fr-FR" sz="105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Dia 6:</a:t>
            </a:r>
            <a:r>
              <a:rPr lang="fr-CH" dirty="0"/>
              <a:t> </a:t>
            </a:r>
            <a:r>
              <a:rPr lang="fr-FR" sz="1100" dirty="0">
                <a:hlinkClick r:id="rId9"/>
              </a:rPr>
              <a:t>https://en.wikipedia.org/wiki/Ferdinand_II,_Holy_Roman_Emperor</a:t>
            </a:r>
            <a:endParaRPr lang="fr-FR" sz="11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Dia 7: </a:t>
            </a:r>
            <a:r>
              <a:rPr lang="fr-FR" sz="1100" dirty="0">
                <a:hlinkClick r:id="rId10"/>
              </a:rPr>
              <a:t>https://fr.wikipedia.org/wiki/Angela_Merkel</a:t>
            </a:r>
            <a:r>
              <a:rPr lang="fr-CH" sz="1100" dirty="0">
                <a:hlinkClick r:id="rId10"/>
              </a:rPr>
              <a:t>/</a:t>
            </a:r>
            <a:r>
              <a:rPr lang="fr-FR" sz="1100" dirty="0">
                <a:hlinkClick r:id="rId10"/>
              </a:rPr>
              <a:t>https://fr.wikipedia.org/wiki/Liste_des_souverains_d%27Allemagne/</a:t>
            </a:r>
            <a:endParaRPr lang="fr-FR" sz="11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050" dirty="0">
                <a:hlinkClick r:id="rId11"/>
              </a:rPr>
              <a:t>https://fr.wikipedia.org/wiki/Land_(Allemagne)</a:t>
            </a:r>
            <a:endParaRPr lang="fr-FR" sz="1050" dirty="0"/>
          </a:p>
        </p:txBody>
      </p:sp>
    </p:spTree>
    <p:extLst>
      <p:ext uri="{BB962C8B-B14F-4D97-AF65-F5344CB8AC3E}">
        <p14:creationId xmlns:p14="http://schemas.microsoft.com/office/powerpoint/2010/main" val="4039070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"/>
    </mc:Choice>
    <mc:Fallback xmlns="">
      <p:transition spd="slow" advTm="5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3|0.3|0.3|0.5|0.2|0.1|0.2|0.1|0.1|0.2|0.2"/>
</p:tagLst>
</file>

<file path=ppt/theme/theme1.xml><?xml version="1.0" encoding="utf-8"?>
<a:theme xmlns:a="http://schemas.openxmlformats.org/drawingml/2006/main" name="Colis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494</Words>
  <Application>Microsoft Macintosh PowerPoint</Application>
  <PresentationFormat>Grand écran</PresentationFormat>
  <Paragraphs>73</Paragraphs>
  <Slides>8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3" baseType="lpstr">
      <vt:lpstr>Arial</vt:lpstr>
      <vt:lpstr>Calibri</vt:lpstr>
      <vt:lpstr>Gill Sans MT</vt:lpstr>
      <vt:lpstr>Times New Roman</vt:lpstr>
      <vt:lpstr>Colis</vt:lpstr>
      <vt:lpstr>L’état allemand au xvii siècle  </vt:lpstr>
      <vt:lpstr>Type d’état</vt:lpstr>
      <vt:lpstr>Comment est gouverné le pays ?</vt:lpstr>
      <vt:lpstr>Le peuple peut il s’exprimer ?</vt:lpstr>
      <vt:lpstr>Qui gouverne le saint empire germanique  ?</vt:lpstr>
      <vt:lpstr>Durée du mandat</vt:lpstr>
      <vt:lpstr>Politique actuelle vs  politique au XVI vs politique au XVII </vt:lpstr>
      <vt:lpstr>sources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L’état allemand au xvii siècle  </dc:title>
  <dc:creator>Garance Pirker</dc:creator>
  <cp:lastModifiedBy>Garance Pirker</cp:lastModifiedBy>
  <cp:revision>4</cp:revision>
  <dcterms:created xsi:type="dcterms:W3CDTF">2021-03-22T18:28:50Z</dcterms:created>
  <dcterms:modified xsi:type="dcterms:W3CDTF">2021-03-31T07:37:11Z</dcterms:modified>
</cp:coreProperties>
</file>